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4.xml" ContentType="application/vnd.openxmlformats-officedocument.drawingml.diagramLayout+xml"/>
  <Override PartName="/ppt/diagrams/layout5.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data5.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docProps/core.xml" ContentType="application/vnd.openxmlformats-package.core-properties+xml"/>
  <Override PartName="/ppt/diagrams/drawing4.xml" ContentType="application/vnd.ms-office.drawingml.diagramDrawing+xml"/>
  <Override PartName="/ppt/diagrams/drawing5.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quickStyle5.xml" ContentType="application/vnd.openxmlformats-officedocument.drawingml.diagramStyle+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quickStyle3.xml" ContentType="application/vnd.openxmlformats-officedocument.drawingml.diagramStyle+xml"/>
  <Override PartName="/ppt/revisionInfo.xml" ContentType="application/vnd.ms-powerpoint.revisioninfo+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 id="265" r:id="rId3"/>
    <p:sldId id="259" r:id="rId4"/>
    <p:sldId id="260" r:id="rId5"/>
    <p:sldId id="261" r:id="rId6"/>
    <p:sldId id="262" r:id="rId7"/>
    <p:sldId id="263" r:id="rId8"/>
    <p:sldId id="266" r:id="rId9"/>
    <p:sldId id="267" r:id="rId10"/>
    <p:sldId id="269" r:id="rId11"/>
    <p:sldId id="268" r:id="rId12"/>
    <p:sldId id="272" r:id="rId13"/>
    <p:sldId id="271" r:id="rId14"/>
    <p:sldId id="277" r:id="rId15"/>
    <p:sldId id="274" r:id="rId16"/>
    <p:sldId id="275" r:id="rId17"/>
    <p:sldId id="276" r:id="rId18"/>
    <p:sldId id="279" r:id="rId19"/>
    <p:sldId id="278" r:id="rId20"/>
    <p:sldId id="264" r:id="rId21"/>
  </p:sldIdLst>
  <p:sldSz cx="12190413" cy="6859588"/>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D3ED"/>
    <a:srgbClr val="1F2020"/>
    <a:srgbClr val="FFFFFF"/>
    <a:srgbClr val="768581"/>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E85D2C-ED28-43F6-A125-E67C2B4DC978}" v="415" dt="2024-03-07T13:06:05.3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3" d="100"/>
          <a:sy n="63" d="100"/>
        </p:scale>
        <p:origin x="-126" y="-210"/>
      </p:cViewPr>
      <p:guideLst>
        <p:guide orient="horz" pos="2161"/>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vi Raj tiwari" userId="c2ffa957e47fc583" providerId="Windows Live" clId="Web-{CFE85D2C-ED28-43F6-A125-E67C2B4DC978}"/>
    <pc:docChg chg="addSld delSld modSld sldOrd">
      <pc:chgData name="Ravi Raj tiwari" userId="c2ffa957e47fc583" providerId="Windows Live" clId="Web-{CFE85D2C-ED28-43F6-A125-E67C2B4DC978}" dt="2024-03-07T13:07:33.333" v="340" actId="14100"/>
      <pc:docMkLst>
        <pc:docMk/>
      </pc:docMkLst>
      <pc:sldChg chg="modSp">
        <pc:chgData name="Ravi Raj tiwari" userId="c2ffa957e47fc583" providerId="Windows Live" clId="Web-{CFE85D2C-ED28-43F6-A125-E67C2B4DC978}" dt="2024-03-07T12:44:21.219" v="68" actId="20577"/>
        <pc:sldMkLst>
          <pc:docMk/>
          <pc:sldMk cId="2595709989" sldId="267"/>
        </pc:sldMkLst>
        <pc:spChg chg="mod">
          <ac:chgData name="Ravi Raj tiwari" userId="c2ffa957e47fc583" providerId="Windows Live" clId="Web-{CFE85D2C-ED28-43F6-A125-E67C2B4DC978}" dt="2024-03-07T12:44:21.219" v="68" actId="20577"/>
          <ac:spMkLst>
            <pc:docMk/>
            <pc:sldMk cId="2595709989" sldId="267"/>
            <ac:spMk id="6" creationId="{696C813E-E232-BB10-83DA-F094130B4B36}"/>
          </ac:spMkLst>
        </pc:spChg>
        <pc:spChg chg="mod">
          <ac:chgData name="Ravi Raj tiwari" userId="c2ffa957e47fc583" providerId="Windows Live" clId="Web-{CFE85D2C-ED28-43F6-A125-E67C2B4DC978}" dt="2024-03-07T12:43:37.624" v="55" actId="20577"/>
          <ac:spMkLst>
            <pc:docMk/>
            <pc:sldMk cId="2595709989" sldId="267"/>
            <ac:spMk id="7" creationId="{383377EC-4E38-7FD7-EC34-C09FCD6137B3}"/>
          </ac:spMkLst>
        </pc:spChg>
      </pc:sldChg>
      <pc:sldChg chg="modSp">
        <pc:chgData name="Ravi Raj tiwari" userId="c2ffa957e47fc583" providerId="Windows Live" clId="Web-{CFE85D2C-ED28-43F6-A125-E67C2B4DC978}" dt="2024-03-07T12:37:54.099" v="8" actId="20577"/>
        <pc:sldMkLst>
          <pc:docMk/>
          <pc:sldMk cId="2503187628" sldId="269"/>
        </pc:sldMkLst>
        <pc:spChg chg="mod">
          <ac:chgData name="Ravi Raj tiwari" userId="c2ffa957e47fc583" providerId="Windows Live" clId="Web-{CFE85D2C-ED28-43F6-A125-E67C2B4DC978}" dt="2024-03-07T12:37:54.099" v="8" actId="20577"/>
          <ac:spMkLst>
            <pc:docMk/>
            <pc:sldMk cId="2503187628" sldId="269"/>
            <ac:spMk id="10" creationId="{64174850-7680-2131-1C3D-76F91459F5ED}"/>
          </ac:spMkLst>
        </pc:spChg>
      </pc:sldChg>
      <pc:sldChg chg="addSp delSp new del">
        <pc:chgData name="Ravi Raj tiwari" userId="c2ffa957e47fc583" providerId="Windows Live" clId="Web-{CFE85D2C-ED28-43F6-A125-E67C2B4DC978}" dt="2024-03-07T12:38:26.069" v="15"/>
        <pc:sldMkLst>
          <pc:docMk/>
          <pc:sldMk cId="4110575935" sldId="270"/>
        </pc:sldMkLst>
        <pc:spChg chg="add del">
          <ac:chgData name="Ravi Raj tiwari" userId="c2ffa957e47fc583" providerId="Windows Live" clId="Web-{CFE85D2C-ED28-43F6-A125-E67C2B4DC978}" dt="2024-03-07T12:38:09.241" v="11"/>
          <ac:spMkLst>
            <pc:docMk/>
            <pc:sldMk cId="4110575935" sldId="270"/>
            <ac:spMk id="5" creationId="{C893B7C0-0F32-4433-3578-248B9A55A380}"/>
          </ac:spMkLst>
        </pc:spChg>
      </pc:sldChg>
      <pc:sldChg chg="delSp modSp add ord replId">
        <pc:chgData name="Ravi Raj tiwari" userId="c2ffa957e47fc583" providerId="Windows Live" clId="Web-{CFE85D2C-ED28-43F6-A125-E67C2B4DC978}" dt="2024-03-07T12:58:54.054" v="328" actId="1076"/>
        <pc:sldMkLst>
          <pc:docMk/>
          <pc:sldMk cId="1824791777" sldId="271"/>
        </pc:sldMkLst>
        <pc:spChg chg="mod">
          <ac:chgData name="Ravi Raj tiwari" userId="c2ffa957e47fc583" providerId="Windows Live" clId="Web-{CFE85D2C-ED28-43F6-A125-E67C2B4DC978}" dt="2024-03-07T12:38:22.694" v="14" actId="20577"/>
          <ac:spMkLst>
            <pc:docMk/>
            <pc:sldMk cId="1824791777" sldId="271"/>
            <ac:spMk id="10" creationId="{64174850-7680-2131-1C3D-76F91459F5ED}"/>
          </ac:spMkLst>
        </pc:spChg>
        <pc:spChg chg="mod">
          <ac:chgData name="Ravi Raj tiwari" userId="c2ffa957e47fc583" providerId="Windows Live" clId="Web-{CFE85D2C-ED28-43F6-A125-E67C2B4DC978}" dt="2024-03-07T12:58:54.054" v="328" actId="1076"/>
          <ac:spMkLst>
            <pc:docMk/>
            <pc:sldMk cId="1824791777" sldId="271"/>
            <ac:spMk id="11" creationId="{5ABF37CF-37C8-1373-E681-92AA11524FC1}"/>
          </ac:spMkLst>
        </pc:spChg>
        <pc:spChg chg="mod">
          <ac:chgData name="Ravi Raj tiwari" userId="c2ffa957e47fc583" providerId="Windows Live" clId="Web-{CFE85D2C-ED28-43F6-A125-E67C2B4DC978}" dt="2024-03-07T12:58:54.023" v="327" actId="1076"/>
          <ac:spMkLst>
            <pc:docMk/>
            <pc:sldMk cId="1824791777" sldId="271"/>
            <ac:spMk id="12" creationId="{D36CD84C-AB06-185C-088F-CB9AFF850CE9}"/>
          </ac:spMkLst>
        </pc:spChg>
        <pc:spChg chg="mod">
          <ac:chgData name="Ravi Raj tiwari" userId="c2ffa957e47fc583" providerId="Windows Live" clId="Web-{CFE85D2C-ED28-43F6-A125-E67C2B4DC978}" dt="2024-03-07T12:58:53.992" v="326" actId="1076"/>
          <ac:spMkLst>
            <pc:docMk/>
            <pc:sldMk cId="1824791777" sldId="271"/>
            <ac:spMk id="23" creationId="{4117DEA8-E972-E061-3A72-9207D1FFEAA4}"/>
          </ac:spMkLst>
        </pc:spChg>
        <pc:spChg chg="del mod">
          <ac:chgData name="Ravi Raj tiwari" userId="c2ffa957e47fc583" providerId="Windows Live" clId="Web-{CFE85D2C-ED28-43F6-A125-E67C2B4DC978}" dt="2024-03-07T12:57:27.396" v="319"/>
          <ac:spMkLst>
            <pc:docMk/>
            <pc:sldMk cId="1824791777" sldId="271"/>
            <ac:spMk id="24" creationId="{1E39E624-366B-C4BD-520E-25DF8AC72BD6}"/>
          </ac:spMkLst>
        </pc:spChg>
      </pc:sldChg>
      <pc:sldChg chg="modSp add replId">
        <pc:chgData name="Ravi Raj tiwari" userId="c2ffa957e47fc583" providerId="Windows Live" clId="Web-{CFE85D2C-ED28-43F6-A125-E67C2B4DC978}" dt="2024-03-07T12:51:46.121" v="165" actId="1076"/>
        <pc:sldMkLst>
          <pc:docMk/>
          <pc:sldMk cId="1229057062" sldId="272"/>
        </pc:sldMkLst>
        <pc:spChg chg="mod">
          <ac:chgData name="Ravi Raj tiwari" userId="c2ffa957e47fc583" providerId="Windows Live" clId="Web-{CFE85D2C-ED28-43F6-A125-E67C2B4DC978}" dt="2024-03-07T12:51:46.121" v="165" actId="1076"/>
          <ac:spMkLst>
            <pc:docMk/>
            <pc:sldMk cId="1229057062" sldId="272"/>
            <ac:spMk id="6" creationId="{696C813E-E232-BB10-83DA-F094130B4B36}"/>
          </ac:spMkLst>
        </pc:spChg>
        <pc:spChg chg="mod">
          <ac:chgData name="Ravi Raj tiwari" userId="c2ffa957e47fc583" providerId="Windows Live" clId="Web-{CFE85D2C-ED28-43F6-A125-E67C2B4DC978}" dt="2024-03-07T12:43:55.937" v="58" actId="20577"/>
          <ac:spMkLst>
            <pc:docMk/>
            <pc:sldMk cId="1229057062" sldId="272"/>
            <ac:spMk id="7" creationId="{383377EC-4E38-7FD7-EC34-C09FCD6137B3}"/>
          </ac:spMkLst>
        </pc:spChg>
      </pc:sldChg>
      <pc:sldChg chg="new del">
        <pc:chgData name="Ravi Raj tiwari" userId="c2ffa957e47fc583" providerId="Windows Live" clId="Web-{CFE85D2C-ED28-43F6-A125-E67C2B4DC978}" dt="2024-03-07T13:00:27.432" v="331"/>
        <pc:sldMkLst>
          <pc:docMk/>
          <pc:sldMk cId="667471253" sldId="273"/>
        </pc:sldMkLst>
      </pc:sldChg>
      <pc:sldChg chg="modSp add replId">
        <pc:chgData name="Ravi Raj tiwari" userId="c2ffa957e47fc583" providerId="Windows Live" clId="Web-{CFE85D2C-ED28-43F6-A125-E67C2B4DC978}" dt="2024-03-07T13:02:12.184" v="334" actId="14100"/>
        <pc:sldMkLst>
          <pc:docMk/>
          <pc:sldMk cId="1012659289" sldId="274"/>
        </pc:sldMkLst>
        <pc:spChg chg="mod">
          <ac:chgData name="Ravi Raj tiwari" userId="c2ffa957e47fc583" providerId="Windows Live" clId="Web-{CFE85D2C-ED28-43F6-A125-E67C2B4DC978}" dt="2024-03-07T13:02:12.184" v="334" actId="14100"/>
          <ac:spMkLst>
            <pc:docMk/>
            <pc:sldMk cId="1012659289" sldId="274"/>
            <ac:spMk id="6" creationId="{696C813E-E232-BB10-83DA-F094130B4B36}"/>
          </ac:spMkLst>
        </pc:spChg>
        <pc:spChg chg="mod">
          <ac:chgData name="Ravi Raj tiwari" userId="c2ffa957e47fc583" providerId="Windows Live" clId="Web-{CFE85D2C-ED28-43F6-A125-E67C2B4DC978}" dt="2024-03-07T13:00:27.432" v="332" actId="20577"/>
          <ac:spMkLst>
            <pc:docMk/>
            <pc:sldMk cId="1012659289" sldId="274"/>
            <ac:spMk id="7" creationId="{383377EC-4E38-7FD7-EC34-C09FCD6137B3}"/>
          </ac:spMkLst>
        </pc:spChg>
      </pc:sldChg>
      <pc:sldChg chg="modSp add replId">
        <pc:chgData name="Ravi Raj tiwari" userId="c2ffa957e47fc583" providerId="Windows Live" clId="Web-{CFE85D2C-ED28-43F6-A125-E67C2B4DC978}" dt="2024-03-07T13:07:33.333" v="340" actId="14100"/>
        <pc:sldMkLst>
          <pc:docMk/>
          <pc:sldMk cId="3725430542" sldId="275"/>
        </pc:sldMkLst>
        <pc:spChg chg="mod">
          <ac:chgData name="Ravi Raj tiwari" userId="c2ffa957e47fc583" providerId="Windows Live" clId="Web-{CFE85D2C-ED28-43F6-A125-E67C2B4DC978}" dt="2024-03-07T13:06:03.378" v="339" actId="20577"/>
          <ac:spMkLst>
            <pc:docMk/>
            <pc:sldMk cId="3725430542" sldId="275"/>
            <ac:spMk id="10" creationId="{64174850-7680-2131-1C3D-76F91459F5ED}"/>
          </ac:spMkLst>
        </pc:spChg>
        <pc:spChg chg="mod">
          <ac:chgData name="Ravi Raj tiwari" userId="c2ffa957e47fc583" providerId="Windows Live" clId="Web-{CFE85D2C-ED28-43F6-A125-E67C2B4DC978}" dt="2024-03-07T13:05:43.487" v="336" actId="20577"/>
          <ac:spMkLst>
            <pc:docMk/>
            <pc:sldMk cId="3725430542" sldId="275"/>
            <ac:spMk id="11" creationId="{5ABF37CF-37C8-1373-E681-92AA11524FC1}"/>
          </ac:spMkLst>
        </pc:spChg>
        <pc:spChg chg="mod">
          <ac:chgData name="Ravi Raj tiwari" userId="c2ffa957e47fc583" providerId="Windows Live" clId="Web-{CFE85D2C-ED28-43F6-A125-E67C2B4DC978}" dt="2024-03-07T13:05:47.081" v="337" actId="20577"/>
          <ac:spMkLst>
            <pc:docMk/>
            <pc:sldMk cId="3725430542" sldId="275"/>
            <ac:spMk id="12" creationId="{D36CD84C-AB06-185C-088F-CB9AFF850CE9}"/>
          </ac:spMkLst>
        </pc:spChg>
        <pc:spChg chg="mod">
          <ac:chgData name="Ravi Raj tiwari" userId="c2ffa957e47fc583" providerId="Windows Live" clId="Web-{CFE85D2C-ED28-43F6-A125-E67C2B4DC978}" dt="2024-03-07T13:05:50.534" v="338" actId="20577"/>
          <ac:spMkLst>
            <pc:docMk/>
            <pc:sldMk cId="3725430542" sldId="275"/>
            <ac:spMk id="23" creationId="{4117DEA8-E972-E061-3A72-9207D1FFEAA4}"/>
          </ac:spMkLst>
        </pc:spChg>
        <pc:graphicFrameChg chg="mod">
          <ac:chgData name="Ravi Raj tiwari" userId="c2ffa957e47fc583" providerId="Windows Live" clId="Web-{CFE85D2C-ED28-43F6-A125-E67C2B4DC978}" dt="2024-03-07T13:07:33.333" v="340" actId="14100"/>
          <ac:graphicFrameMkLst>
            <pc:docMk/>
            <pc:sldMk cId="3725430542" sldId="275"/>
            <ac:graphicFrameMk id="2" creationId="{D738C4BF-EC82-D3E9-89E7-FEB602E17E7A}"/>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960E67-6D55-435D-88D7-17453588B66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0D91CE4-296E-479D-B11A-7B6FF43E3516}">
      <dgm:prSet custT="1"/>
      <dgm:spPr/>
      <dgm:t>
        <a:bodyPr/>
        <a:lstStyle/>
        <a:p>
          <a:r>
            <a:rPr lang="en-IN" sz="1800" b="0" i="0" dirty="0">
              <a:latin typeface="Times New Roman" pitchFamily="18" charset="0"/>
              <a:cs typeface="Times New Roman" pitchFamily="18" charset="0"/>
            </a:rPr>
            <a:t>  </a:t>
          </a:r>
          <a:r>
            <a:rPr lang="en-US" sz="1800" dirty="0"/>
            <a:t>RMT Restaurants </a:t>
          </a:r>
          <a:r>
            <a:rPr lang="en-IN" sz="1800" b="0" i="0" dirty="0">
              <a:latin typeface="Times New Roman" pitchFamily="18" charset="0"/>
              <a:cs typeface="Times New Roman" pitchFamily="18" charset="0"/>
            </a:rPr>
            <a:t> is a prominent online food delivery and restaurant discovery platform.</a:t>
          </a:r>
          <a:endParaRPr lang="en-US" sz="1800" b="0" dirty="0">
            <a:latin typeface="Times New Roman" pitchFamily="18" charset="0"/>
            <a:cs typeface="Times New Roman" pitchFamily="18" charset="0"/>
          </a:endParaRPr>
        </a:p>
      </dgm:t>
    </dgm:pt>
    <dgm:pt modelId="{F23C9D80-D354-48BE-A9DA-59F74AAA8D15}" type="parTrans" cxnId="{EABBFBBD-6D82-446F-8885-531B9FF6DD47}">
      <dgm:prSet/>
      <dgm:spPr/>
      <dgm:t>
        <a:bodyPr/>
        <a:lstStyle/>
        <a:p>
          <a:endParaRPr lang="en-US"/>
        </a:p>
      </dgm:t>
    </dgm:pt>
    <dgm:pt modelId="{0D62DF17-CFAE-43FF-B01C-A215C7FF6C63}" type="sibTrans" cxnId="{EABBFBBD-6D82-446F-8885-531B9FF6DD47}">
      <dgm:prSet/>
      <dgm:spPr/>
      <dgm:t>
        <a:bodyPr/>
        <a:lstStyle/>
        <a:p>
          <a:endParaRPr lang="en-US"/>
        </a:p>
      </dgm:t>
    </dgm:pt>
    <dgm:pt modelId="{95273E32-2822-4057-8C32-88F4E0F3378E}">
      <dgm:prSet custT="1"/>
      <dgm:spPr/>
      <dgm:t>
        <a:bodyPr/>
        <a:lstStyle/>
        <a:p>
          <a:r>
            <a:rPr lang="en-IN" sz="1800" b="0" i="0" dirty="0">
              <a:latin typeface="Times New Roman" pitchFamily="18" charset="0"/>
              <a:cs typeface="Times New Roman" pitchFamily="18" charset="0"/>
            </a:rPr>
            <a:t> The platform serves as a comprehensive guide, connecting users to a wide variety of dining establishments.</a:t>
          </a:r>
          <a:endParaRPr lang="en-US" sz="1800" b="0" dirty="0">
            <a:latin typeface="Times New Roman" pitchFamily="18" charset="0"/>
            <a:cs typeface="Times New Roman" pitchFamily="18" charset="0"/>
          </a:endParaRPr>
        </a:p>
      </dgm:t>
    </dgm:pt>
    <dgm:pt modelId="{6697133D-028F-45A0-B7F1-BC1732ECCF1C}" type="parTrans" cxnId="{36F532CB-50B6-4F03-8F7C-BAD1115CE645}">
      <dgm:prSet/>
      <dgm:spPr/>
      <dgm:t>
        <a:bodyPr/>
        <a:lstStyle/>
        <a:p>
          <a:endParaRPr lang="en-US"/>
        </a:p>
      </dgm:t>
    </dgm:pt>
    <dgm:pt modelId="{AB45A95E-3405-48A5-9C52-6DD81EC1BF98}" type="sibTrans" cxnId="{36F532CB-50B6-4F03-8F7C-BAD1115CE645}">
      <dgm:prSet/>
      <dgm:spPr/>
      <dgm:t>
        <a:bodyPr/>
        <a:lstStyle/>
        <a:p>
          <a:endParaRPr lang="en-US"/>
        </a:p>
      </dgm:t>
    </dgm:pt>
    <dgm:pt modelId="{1E5F3EDC-86B4-48E4-B782-D647D3AC376D}">
      <dgm:prSet custT="1"/>
      <dgm:spPr/>
      <dgm:t>
        <a:bodyPr/>
        <a:lstStyle/>
        <a:p>
          <a:r>
            <a:rPr lang="en-IN" sz="1800" b="0" i="0" dirty="0">
              <a:latin typeface="Times New Roman" pitchFamily="18" charset="0"/>
              <a:cs typeface="Times New Roman" pitchFamily="18" charset="0"/>
            </a:rPr>
            <a:t>A user-friendly interface, omato facilitates easy exploration of local restaurants and their offerings.</a:t>
          </a:r>
          <a:endParaRPr lang="en-US" sz="1800" b="0" dirty="0">
            <a:latin typeface="Times New Roman" pitchFamily="18" charset="0"/>
            <a:cs typeface="Times New Roman" pitchFamily="18" charset="0"/>
          </a:endParaRPr>
        </a:p>
      </dgm:t>
    </dgm:pt>
    <dgm:pt modelId="{E6B57EDB-3445-42E8-91FF-295397CFB83C}" type="parTrans" cxnId="{5ABC7523-7003-47D7-B2F8-408061A2E4A0}">
      <dgm:prSet/>
      <dgm:spPr/>
      <dgm:t>
        <a:bodyPr/>
        <a:lstStyle/>
        <a:p>
          <a:endParaRPr lang="en-US"/>
        </a:p>
      </dgm:t>
    </dgm:pt>
    <dgm:pt modelId="{29FF79E0-5FB5-4799-B501-6D0E4E709C42}" type="sibTrans" cxnId="{5ABC7523-7003-47D7-B2F8-408061A2E4A0}">
      <dgm:prSet/>
      <dgm:spPr/>
      <dgm:t>
        <a:bodyPr/>
        <a:lstStyle/>
        <a:p>
          <a:endParaRPr lang="en-US"/>
        </a:p>
      </dgm:t>
    </dgm:pt>
    <dgm:pt modelId="{5FB0620C-11D4-49DC-9C5F-124E19609D34}">
      <dgm:prSet custT="1"/>
      <dgm:spPr/>
      <dgm:t>
        <a:bodyPr/>
        <a:lstStyle/>
        <a:p>
          <a:r>
            <a:rPr lang="en-IN" sz="1800" b="0" i="0" dirty="0">
              <a:latin typeface="Times New Roman" pitchFamily="18" charset="0"/>
              <a:cs typeface="Times New Roman" pitchFamily="18" charset="0"/>
            </a:rPr>
            <a:t>Real-time order tracking is a key feature, allowing users to monitor their deliveries from placement to arrival.</a:t>
          </a:r>
          <a:endParaRPr lang="en-IN" sz="1800" b="0" dirty="0">
            <a:latin typeface="Times New Roman" pitchFamily="18" charset="0"/>
            <a:cs typeface="Times New Roman" pitchFamily="18" charset="0"/>
          </a:endParaRPr>
        </a:p>
      </dgm:t>
    </dgm:pt>
    <dgm:pt modelId="{A6AF96A0-D9A9-4CCC-8AA7-0EC634960106}" type="parTrans" cxnId="{4EC415EC-BA5B-4D48-8905-D75D93373227}">
      <dgm:prSet/>
      <dgm:spPr/>
      <dgm:t>
        <a:bodyPr/>
        <a:lstStyle/>
        <a:p>
          <a:endParaRPr lang="en-IN"/>
        </a:p>
      </dgm:t>
    </dgm:pt>
    <dgm:pt modelId="{C1EC946C-9750-46BD-A1C5-526A8626394C}" type="sibTrans" cxnId="{4EC415EC-BA5B-4D48-8905-D75D93373227}">
      <dgm:prSet/>
      <dgm:spPr/>
      <dgm:t>
        <a:bodyPr/>
        <a:lstStyle/>
        <a:p>
          <a:endParaRPr lang="en-IN"/>
        </a:p>
      </dgm:t>
    </dgm:pt>
    <dgm:pt modelId="{4EF5D3B4-2D45-4662-8E45-41DC200D8D5B}">
      <dgm:prSet custT="1"/>
      <dgm:spPr/>
      <dgm:t>
        <a:bodyPr/>
        <a:lstStyle/>
        <a:p>
          <a:r>
            <a:rPr lang="en-US" sz="1800" dirty="0"/>
            <a:t>RMT Restaurants </a:t>
          </a:r>
          <a:r>
            <a:rPr lang="en-IN" sz="1800" b="0" i="0" dirty="0">
              <a:latin typeface="Times New Roman" pitchFamily="18" charset="0"/>
              <a:cs typeface="Times New Roman" pitchFamily="18" charset="0"/>
            </a:rPr>
            <a:t>partnerships with local restaurants contribute to its vast and diverse range of dining options, supporting local businesses.</a:t>
          </a:r>
          <a:endParaRPr lang="en-IN" sz="1800" b="0" dirty="0">
            <a:latin typeface="Times New Roman" pitchFamily="18" charset="0"/>
            <a:cs typeface="Times New Roman" pitchFamily="18" charset="0"/>
          </a:endParaRPr>
        </a:p>
      </dgm:t>
    </dgm:pt>
    <dgm:pt modelId="{CFD226CE-1D38-4CC8-B8CC-01562E08869E}" type="parTrans" cxnId="{4578670F-1B40-45C2-ADCB-09F9C468F2B9}">
      <dgm:prSet/>
      <dgm:spPr/>
      <dgm:t>
        <a:bodyPr/>
        <a:lstStyle/>
        <a:p>
          <a:endParaRPr lang="en-IN"/>
        </a:p>
      </dgm:t>
    </dgm:pt>
    <dgm:pt modelId="{55BCFA6F-6A51-4EC6-B8AB-A87FC01CEF32}" type="sibTrans" cxnId="{4578670F-1B40-45C2-ADCB-09F9C468F2B9}">
      <dgm:prSet/>
      <dgm:spPr/>
      <dgm:t>
        <a:bodyPr/>
        <a:lstStyle/>
        <a:p>
          <a:endParaRPr lang="en-IN"/>
        </a:p>
      </dgm:t>
    </dgm:pt>
    <dgm:pt modelId="{8A5D1BAB-E721-473C-B0E2-4668A0FA781D}">
      <dgm:prSet custT="1"/>
      <dgm:spPr/>
      <dgm:t>
        <a:bodyPr/>
        <a:lstStyle/>
        <a:p>
          <a:r>
            <a:rPr lang="en-US" sz="1800" dirty="0"/>
            <a:t>RMT Restaurants </a:t>
          </a:r>
          <a:r>
            <a:rPr lang="en-IN" sz="1800" b="0" i="0" dirty="0">
              <a:latin typeface="Times New Roman" pitchFamily="18" charset="0"/>
              <a:cs typeface="Times New Roman" pitchFamily="18" charset="0"/>
            </a:rPr>
            <a:t>offers comprehensive restaurant information, including menus, reviews, and ratings, empowering users to make informed dining decisions.</a:t>
          </a:r>
          <a:endParaRPr lang="en-IN" sz="1800" dirty="0">
            <a:latin typeface="Times New Roman" pitchFamily="18" charset="0"/>
            <a:cs typeface="Times New Roman" pitchFamily="18" charset="0"/>
          </a:endParaRPr>
        </a:p>
      </dgm:t>
    </dgm:pt>
    <dgm:pt modelId="{7F35AA22-4400-4DE5-8542-B506776979FA}" type="parTrans" cxnId="{45F57171-B40A-4C95-ADC0-36BECC2D2F6A}">
      <dgm:prSet/>
      <dgm:spPr/>
      <dgm:t>
        <a:bodyPr/>
        <a:lstStyle/>
        <a:p>
          <a:endParaRPr lang="en-IN"/>
        </a:p>
      </dgm:t>
    </dgm:pt>
    <dgm:pt modelId="{5A57B4B0-4818-475E-9F23-D5E38951174F}" type="sibTrans" cxnId="{45F57171-B40A-4C95-ADC0-36BECC2D2F6A}">
      <dgm:prSet/>
      <dgm:spPr/>
      <dgm:t>
        <a:bodyPr/>
        <a:lstStyle/>
        <a:p>
          <a:endParaRPr lang="en-IN"/>
        </a:p>
      </dgm:t>
    </dgm:pt>
    <dgm:pt modelId="{DD476C4B-E657-4B43-9105-CCA16F7C318E}">
      <dgm:prSet/>
      <dgm:spPr/>
      <dgm:t>
        <a:bodyPr/>
        <a:lstStyle/>
        <a:p>
          <a:r>
            <a:rPr lang="en-US" dirty="0"/>
            <a:t>RMT Restaurants </a:t>
          </a:r>
          <a:r>
            <a:rPr lang="en-IN" b="0" i="0" dirty="0">
              <a:latin typeface="Times New Roman" pitchFamily="18" charset="0"/>
              <a:cs typeface="Times New Roman" pitchFamily="18" charset="0"/>
            </a:rPr>
            <a:t>offers exclusive deals and discounts, providing users with cost-effective and rewarding dining experiences.</a:t>
          </a:r>
          <a:endParaRPr lang="en-IN" dirty="0">
            <a:latin typeface="Times New Roman" pitchFamily="18" charset="0"/>
            <a:cs typeface="Times New Roman" pitchFamily="18" charset="0"/>
          </a:endParaRPr>
        </a:p>
      </dgm:t>
    </dgm:pt>
    <dgm:pt modelId="{5A36539B-D241-4027-97BC-CFE9A3F0A2E2}" type="parTrans" cxnId="{813945B7-2859-4BDE-BD7F-F5B57BC85367}">
      <dgm:prSet/>
      <dgm:spPr/>
      <dgm:t>
        <a:bodyPr/>
        <a:lstStyle/>
        <a:p>
          <a:endParaRPr lang="en-IN"/>
        </a:p>
      </dgm:t>
    </dgm:pt>
    <dgm:pt modelId="{DE96820D-CFED-4A5F-B326-890C228CE1F2}" type="sibTrans" cxnId="{813945B7-2859-4BDE-BD7F-F5B57BC85367}">
      <dgm:prSet/>
      <dgm:spPr/>
      <dgm:t>
        <a:bodyPr/>
        <a:lstStyle/>
        <a:p>
          <a:endParaRPr lang="en-IN"/>
        </a:p>
      </dgm:t>
    </dgm:pt>
    <dgm:pt modelId="{A83C9193-88FF-4B44-8A15-AB47339D690D}">
      <dgm:prSet/>
      <dgm:spPr/>
      <dgm:t>
        <a:bodyPr/>
        <a:lstStyle/>
        <a:p>
          <a:r>
            <a:rPr lang="en-US" b="1" dirty="0"/>
            <a:t>RMT Restaurants </a:t>
          </a:r>
          <a:r>
            <a:rPr lang="en-IN" b="0" i="0" dirty="0">
              <a:latin typeface="Times New Roman" pitchFamily="18" charset="0"/>
              <a:cs typeface="Times New Roman" pitchFamily="18" charset="0"/>
            </a:rPr>
            <a:t>tagline – “Best Food gives a good health”</a:t>
          </a:r>
          <a:endParaRPr lang="en-IN" dirty="0">
            <a:latin typeface="Times New Roman" pitchFamily="18" charset="0"/>
            <a:cs typeface="Times New Roman" pitchFamily="18" charset="0"/>
          </a:endParaRPr>
        </a:p>
      </dgm:t>
    </dgm:pt>
    <dgm:pt modelId="{9C4FEFEC-44FA-44ED-B646-05226D95A95E}" type="parTrans" cxnId="{987B5A23-BC7A-4423-BADF-4D76EA1DF53D}">
      <dgm:prSet/>
      <dgm:spPr/>
      <dgm:t>
        <a:bodyPr/>
        <a:lstStyle/>
        <a:p>
          <a:endParaRPr lang="en-IN"/>
        </a:p>
      </dgm:t>
    </dgm:pt>
    <dgm:pt modelId="{5D7B10F7-232B-447B-850C-17E48CBF645C}" type="sibTrans" cxnId="{987B5A23-BC7A-4423-BADF-4D76EA1DF53D}">
      <dgm:prSet/>
      <dgm:spPr/>
      <dgm:t>
        <a:bodyPr/>
        <a:lstStyle/>
        <a:p>
          <a:endParaRPr lang="en-IN"/>
        </a:p>
      </dgm:t>
    </dgm:pt>
    <dgm:pt modelId="{EF5A1A4C-0178-4D60-B8E2-92598F91D5FC}" type="pres">
      <dgm:prSet presAssocID="{3A960E67-6D55-435D-88D7-17453588B66E}" presName="vert0" presStyleCnt="0">
        <dgm:presLayoutVars>
          <dgm:dir/>
          <dgm:animOne val="branch"/>
          <dgm:animLvl val="lvl"/>
        </dgm:presLayoutVars>
      </dgm:prSet>
      <dgm:spPr/>
      <dgm:t>
        <a:bodyPr/>
        <a:lstStyle/>
        <a:p>
          <a:endParaRPr lang="en-US"/>
        </a:p>
      </dgm:t>
    </dgm:pt>
    <dgm:pt modelId="{E2AED010-666D-4B29-8717-CF7230774719}" type="pres">
      <dgm:prSet presAssocID="{50D91CE4-296E-479D-B11A-7B6FF43E3516}" presName="thickLine" presStyleLbl="alignNode1" presStyleIdx="0" presStyleCnt="8"/>
      <dgm:spPr/>
    </dgm:pt>
    <dgm:pt modelId="{30FD8E5B-69A5-41E3-8648-571470E29498}" type="pres">
      <dgm:prSet presAssocID="{50D91CE4-296E-479D-B11A-7B6FF43E3516}" presName="horz1" presStyleCnt="0"/>
      <dgm:spPr/>
    </dgm:pt>
    <dgm:pt modelId="{2DC98AF4-518C-46D9-8F7E-0C625C0F8FC3}" type="pres">
      <dgm:prSet presAssocID="{50D91CE4-296E-479D-B11A-7B6FF43E3516}" presName="tx1" presStyleLbl="revTx" presStyleIdx="0" presStyleCnt="8"/>
      <dgm:spPr/>
      <dgm:t>
        <a:bodyPr/>
        <a:lstStyle/>
        <a:p>
          <a:endParaRPr lang="en-US"/>
        </a:p>
      </dgm:t>
    </dgm:pt>
    <dgm:pt modelId="{6DF8A8BF-A326-4D15-B5BD-FAD89292CF31}" type="pres">
      <dgm:prSet presAssocID="{50D91CE4-296E-479D-B11A-7B6FF43E3516}" presName="vert1" presStyleCnt="0"/>
      <dgm:spPr/>
    </dgm:pt>
    <dgm:pt modelId="{0AE57BA2-3FCF-41ED-B25C-814D8BDC2F5C}" type="pres">
      <dgm:prSet presAssocID="{95273E32-2822-4057-8C32-88F4E0F3378E}" presName="thickLine" presStyleLbl="alignNode1" presStyleIdx="1" presStyleCnt="8"/>
      <dgm:spPr/>
    </dgm:pt>
    <dgm:pt modelId="{5DBE05A4-7772-4924-B6F3-B2C38CF085E2}" type="pres">
      <dgm:prSet presAssocID="{95273E32-2822-4057-8C32-88F4E0F3378E}" presName="horz1" presStyleCnt="0"/>
      <dgm:spPr/>
    </dgm:pt>
    <dgm:pt modelId="{469BDB36-81AC-4AD8-B93E-D054F85C0C06}" type="pres">
      <dgm:prSet presAssocID="{95273E32-2822-4057-8C32-88F4E0F3378E}" presName="tx1" presStyleLbl="revTx" presStyleIdx="1" presStyleCnt="8"/>
      <dgm:spPr/>
      <dgm:t>
        <a:bodyPr/>
        <a:lstStyle/>
        <a:p>
          <a:endParaRPr lang="en-US"/>
        </a:p>
      </dgm:t>
    </dgm:pt>
    <dgm:pt modelId="{69EA05F9-61B8-4E3C-A540-558868E957ED}" type="pres">
      <dgm:prSet presAssocID="{95273E32-2822-4057-8C32-88F4E0F3378E}" presName="vert1" presStyleCnt="0"/>
      <dgm:spPr/>
    </dgm:pt>
    <dgm:pt modelId="{6C39EEFE-7B5B-4389-B3F9-4BF4BF4087D0}" type="pres">
      <dgm:prSet presAssocID="{1E5F3EDC-86B4-48E4-B782-D647D3AC376D}" presName="thickLine" presStyleLbl="alignNode1" presStyleIdx="2" presStyleCnt="8"/>
      <dgm:spPr/>
    </dgm:pt>
    <dgm:pt modelId="{3B72C25B-D12E-4994-869F-62BC4470E5E9}" type="pres">
      <dgm:prSet presAssocID="{1E5F3EDC-86B4-48E4-B782-D647D3AC376D}" presName="horz1" presStyleCnt="0"/>
      <dgm:spPr/>
    </dgm:pt>
    <dgm:pt modelId="{648BD7FF-A7A2-4E41-8D8F-85D4B847C2C7}" type="pres">
      <dgm:prSet presAssocID="{1E5F3EDC-86B4-48E4-B782-D647D3AC376D}" presName="tx1" presStyleLbl="revTx" presStyleIdx="2" presStyleCnt="8"/>
      <dgm:spPr/>
      <dgm:t>
        <a:bodyPr/>
        <a:lstStyle/>
        <a:p>
          <a:endParaRPr lang="en-US"/>
        </a:p>
      </dgm:t>
    </dgm:pt>
    <dgm:pt modelId="{FAD59E97-6464-4AE7-A9AA-99A84170E4A9}" type="pres">
      <dgm:prSet presAssocID="{1E5F3EDC-86B4-48E4-B782-D647D3AC376D}" presName="vert1" presStyleCnt="0"/>
      <dgm:spPr/>
    </dgm:pt>
    <dgm:pt modelId="{CB03AADD-EDBE-4C13-A88C-E10D67539214}" type="pres">
      <dgm:prSet presAssocID="{5FB0620C-11D4-49DC-9C5F-124E19609D34}" presName="thickLine" presStyleLbl="alignNode1" presStyleIdx="3" presStyleCnt="8"/>
      <dgm:spPr/>
    </dgm:pt>
    <dgm:pt modelId="{8579773A-3F18-4904-96B6-85AAB736FD0E}" type="pres">
      <dgm:prSet presAssocID="{5FB0620C-11D4-49DC-9C5F-124E19609D34}" presName="horz1" presStyleCnt="0"/>
      <dgm:spPr/>
    </dgm:pt>
    <dgm:pt modelId="{BE42CE42-6586-4E09-AF5F-BA94A3EC5E3B}" type="pres">
      <dgm:prSet presAssocID="{5FB0620C-11D4-49DC-9C5F-124E19609D34}" presName="tx1" presStyleLbl="revTx" presStyleIdx="3" presStyleCnt="8"/>
      <dgm:spPr/>
      <dgm:t>
        <a:bodyPr/>
        <a:lstStyle/>
        <a:p>
          <a:endParaRPr lang="en-US"/>
        </a:p>
      </dgm:t>
    </dgm:pt>
    <dgm:pt modelId="{1073FD68-22F0-456D-A8C6-41D0F2E70DB7}" type="pres">
      <dgm:prSet presAssocID="{5FB0620C-11D4-49DC-9C5F-124E19609D34}" presName="vert1" presStyleCnt="0"/>
      <dgm:spPr/>
    </dgm:pt>
    <dgm:pt modelId="{6721D1AE-F606-45E1-801F-E05C2438E6C3}" type="pres">
      <dgm:prSet presAssocID="{4EF5D3B4-2D45-4662-8E45-41DC200D8D5B}" presName="thickLine" presStyleLbl="alignNode1" presStyleIdx="4" presStyleCnt="8"/>
      <dgm:spPr/>
    </dgm:pt>
    <dgm:pt modelId="{183A8F49-FAE2-41D0-AF18-3EFA025BD8ED}" type="pres">
      <dgm:prSet presAssocID="{4EF5D3B4-2D45-4662-8E45-41DC200D8D5B}" presName="horz1" presStyleCnt="0"/>
      <dgm:spPr/>
    </dgm:pt>
    <dgm:pt modelId="{5BE14F1A-7968-47B4-B0AB-DC545343CA9E}" type="pres">
      <dgm:prSet presAssocID="{4EF5D3B4-2D45-4662-8E45-41DC200D8D5B}" presName="tx1" presStyleLbl="revTx" presStyleIdx="4" presStyleCnt="8"/>
      <dgm:spPr/>
      <dgm:t>
        <a:bodyPr/>
        <a:lstStyle/>
        <a:p>
          <a:endParaRPr lang="en-US"/>
        </a:p>
      </dgm:t>
    </dgm:pt>
    <dgm:pt modelId="{DA2AA133-3A82-46E4-88B0-345F38821587}" type="pres">
      <dgm:prSet presAssocID="{4EF5D3B4-2D45-4662-8E45-41DC200D8D5B}" presName="vert1" presStyleCnt="0"/>
      <dgm:spPr/>
    </dgm:pt>
    <dgm:pt modelId="{C1ECC917-3D9B-49A4-B03B-BC74298ECDDA}" type="pres">
      <dgm:prSet presAssocID="{8A5D1BAB-E721-473C-B0E2-4668A0FA781D}" presName="thickLine" presStyleLbl="alignNode1" presStyleIdx="5" presStyleCnt="8"/>
      <dgm:spPr/>
    </dgm:pt>
    <dgm:pt modelId="{D86D7AE3-313C-47D0-B2E9-2645762F6403}" type="pres">
      <dgm:prSet presAssocID="{8A5D1BAB-E721-473C-B0E2-4668A0FA781D}" presName="horz1" presStyleCnt="0"/>
      <dgm:spPr/>
    </dgm:pt>
    <dgm:pt modelId="{E85819D5-A6D5-4FE7-897E-D5D3488E19B8}" type="pres">
      <dgm:prSet presAssocID="{8A5D1BAB-E721-473C-B0E2-4668A0FA781D}" presName="tx1" presStyleLbl="revTx" presStyleIdx="5" presStyleCnt="8"/>
      <dgm:spPr/>
      <dgm:t>
        <a:bodyPr/>
        <a:lstStyle/>
        <a:p>
          <a:endParaRPr lang="en-US"/>
        </a:p>
      </dgm:t>
    </dgm:pt>
    <dgm:pt modelId="{C20C8688-F645-4249-B2A9-8C75E893C43A}" type="pres">
      <dgm:prSet presAssocID="{8A5D1BAB-E721-473C-B0E2-4668A0FA781D}" presName="vert1" presStyleCnt="0"/>
      <dgm:spPr/>
    </dgm:pt>
    <dgm:pt modelId="{AEB63D48-A42E-4FDC-AAF3-96A0502C1090}" type="pres">
      <dgm:prSet presAssocID="{DD476C4B-E657-4B43-9105-CCA16F7C318E}" presName="thickLine" presStyleLbl="alignNode1" presStyleIdx="6" presStyleCnt="8"/>
      <dgm:spPr/>
    </dgm:pt>
    <dgm:pt modelId="{B38C6AAF-0FF0-4313-BBA7-B66761790435}" type="pres">
      <dgm:prSet presAssocID="{DD476C4B-E657-4B43-9105-CCA16F7C318E}" presName="horz1" presStyleCnt="0"/>
      <dgm:spPr/>
    </dgm:pt>
    <dgm:pt modelId="{FDD71983-B652-4851-B1CF-E8A1AA722CD0}" type="pres">
      <dgm:prSet presAssocID="{DD476C4B-E657-4B43-9105-CCA16F7C318E}" presName="tx1" presStyleLbl="revTx" presStyleIdx="6" presStyleCnt="8"/>
      <dgm:spPr/>
      <dgm:t>
        <a:bodyPr/>
        <a:lstStyle/>
        <a:p>
          <a:endParaRPr lang="en-US"/>
        </a:p>
      </dgm:t>
    </dgm:pt>
    <dgm:pt modelId="{B442C95E-013C-4E0C-8CEE-20F38FB033E8}" type="pres">
      <dgm:prSet presAssocID="{DD476C4B-E657-4B43-9105-CCA16F7C318E}" presName="vert1" presStyleCnt="0"/>
      <dgm:spPr/>
    </dgm:pt>
    <dgm:pt modelId="{3E1B1603-FF6B-4C4C-A9C0-3852ECAE8048}" type="pres">
      <dgm:prSet presAssocID="{A83C9193-88FF-4B44-8A15-AB47339D690D}" presName="thickLine" presStyleLbl="alignNode1" presStyleIdx="7" presStyleCnt="8"/>
      <dgm:spPr/>
    </dgm:pt>
    <dgm:pt modelId="{21D3EB5A-8570-4FAB-9E51-F4832E19E14E}" type="pres">
      <dgm:prSet presAssocID="{A83C9193-88FF-4B44-8A15-AB47339D690D}" presName="horz1" presStyleCnt="0"/>
      <dgm:spPr/>
    </dgm:pt>
    <dgm:pt modelId="{85368C54-7636-4CCC-BE88-5A4D2A047466}" type="pres">
      <dgm:prSet presAssocID="{A83C9193-88FF-4B44-8A15-AB47339D690D}" presName="tx1" presStyleLbl="revTx" presStyleIdx="7" presStyleCnt="8"/>
      <dgm:spPr/>
      <dgm:t>
        <a:bodyPr/>
        <a:lstStyle/>
        <a:p>
          <a:endParaRPr lang="en-US"/>
        </a:p>
      </dgm:t>
    </dgm:pt>
    <dgm:pt modelId="{A7C81C88-5CAE-43E0-AB02-A86E5A176DB8}" type="pres">
      <dgm:prSet presAssocID="{A83C9193-88FF-4B44-8A15-AB47339D690D}" presName="vert1" presStyleCnt="0"/>
      <dgm:spPr/>
    </dgm:pt>
  </dgm:ptLst>
  <dgm:cxnLst>
    <dgm:cxn modelId="{3F2DF7E3-EA80-4EE1-A559-F7205A596B04}" type="presOf" srcId="{50D91CE4-296E-479D-B11A-7B6FF43E3516}" destId="{2DC98AF4-518C-46D9-8F7E-0C625C0F8FC3}" srcOrd="0" destOrd="0" presId="urn:microsoft.com/office/officeart/2008/layout/LinedList"/>
    <dgm:cxn modelId="{DD1A5ABB-9A43-4D72-944D-BA37B7901B14}" type="presOf" srcId="{DD476C4B-E657-4B43-9105-CCA16F7C318E}" destId="{FDD71983-B652-4851-B1CF-E8A1AA722CD0}" srcOrd="0" destOrd="0" presId="urn:microsoft.com/office/officeart/2008/layout/LinedList"/>
    <dgm:cxn modelId="{E24C4F39-7A6C-4065-8878-01CC545B5C4F}" type="presOf" srcId="{8A5D1BAB-E721-473C-B0E2-4668A0FA781D}" destId="{E85819D5-A6D5-4FE7-897E-D5D3488E19B8}" srcOrd="0" destOrd="0" presId="urn:microsoft.com/office/officeart/2008/layout/LinedList"/>
    <dgm:cxn modelId="{7CE6E1AF-C025-48A4-A2F0-D8058E61AEF9}" type="presOf" srcId="{1E5F3EDC-86B4-48E4-B782-D647D3AC376D}" destId="{648BD7FF-A7A2-4E41-8D8F-85D4B847C2C7}" srcOrd="0" destOrd="0" presId="urn:microsoft.com/office/officeart/2008/layout/LinedList"/>
    <dgm:cxn modelId="{987B5A23-BC7A-4423-BADF-4D76EA1DF53D}" srcId="{3A960E67-6D55-435D-88D7-17453588B66E}" destId="{A83C9193-88FF-4B44-8A15-AB47339D690D}" srcOrd="7" destOrd="0" parTransId="{9C4FEFEC-44FA-44ED-B646-05226D95A95E}" sibTransId="{5D7B10F7-232B-447B-850C-17E48CBF645C}"/>
    <dgm:cxn modelId="{45F57171-B40A-4C95-ADC0-36BECC2D2F6A}" srcId="{3A960E67-6D55-435D-88D7-17453588B66E}" destId="{8A5D1BAB-E721-473C-B0E2-4668A0FA781D}" srcOrd="5" destOrd="0" parTransId="{7F35AA22-4400-4DE5-8542-B506776979FA}" sibTransId="{5A57B4B0-4818-475E-9F23-D5E38951174F}"/>
    <dgm:cxn modelId="{4EC415EC-BA5B-4D48-8905-D75D93373227}" srcId="{3A960E67-6D55-435D-88D7-17453588B66E}" destId="{5FB0620C-11D4-49DC-9C5F-124E19609D34}" srcOrd="3" destOrd="0" parTransId="{A6AF96A0-D9A9-4CCC-8AA7-0EC634960106}" sibTransId="{C1EC946C-9750-46BD-A1C5-526A8626394C}"/>
    <dgm:cxn modelId="{5ABC7523-7003-47D7-B2F8-408061A2E4A0}" srcId="{3A960E67-6D55-435D-88D7-17453588B66E}" destId="{1E5F3EDC-86B4-48E4-B782-D647D3AC376D}" srcOrd="2" destOrd="0" parTransId="{E6B57EDB-3445-42E8-91FF-295397CFB83C}" sibTransId="{29FF79E0-5FB5-4799-B501-6D0E4E709C42}"/>
    <dgm:cxn modelId="{BB66DFF9-AEBC-4D39-AAA9-BD95CB55C59A}" type="presOf" srcId="{4EF5D3B4-2D45-4662-8E45-41DC200D8D5B}" destId="{5BE14F1A-7968-47B4-B0AB-DC545343CA9E}" srcOrd="0" destOrd="0" presId="urn:microsoft.com/office/officeart/2008/layout/LinedList"/>
    <dgm:cxn modelId="{5CCE7B1E-3B03-4C47-852F-56578AA8D308}" type="presOf" srcId="{5FB0620C-11D4-49DC-9C5F-124E19609D34}" destId="{BE42CE42-6586-4E09-AF5F-BA94A3EC5E3B}" srcOrd="0" destOrd="0" presId="urn:microsoft.com/office/officeart/2008/layout/LinedList"/>
    <dgm:cxn modelId="{EF6E882E-F93F-484E-A09A-DCC0AEB9D1E2}" type="presOf" srcId="{95273E32-2822-4057-8C32-88F4E0F3378E}" destId="{469BDB36-81AC-4AD8-B93E-D054F85C0C06}" srcOrd="0" destOrd="0" presId="urn:microsoft.com/office/officeart/2008/layout/LinedList"/>
    <dgm:cxn modelId="{36F532CB-50B6-4F03-8F7C-BAD1115CE645}" srcId="{3A960E67-6D55-435D-88D7-17453588B66E}" destId="{95273E32-2822-4057-8C32-88F4E0F3378E}" srcOrd="1" destOrd="0" parTransId="{6697133D-028F-45A0-B7F1-BC1732ECCF1C}" sibTransId="{AB45A95E-3405-48A5-9C52-6DD81EC1BF98}"/>
    <dgm:cxn modelId="{813945B7-2859-4BDE-BD7F-F5B57BC85367}" srcId="{3A960E67-6D55-435D-88D7-17453588B66E}" destId="{DD476C4B-E657-4B43-9105-CCA16F7C318E}" srcOrd="6" destOrd="0" parTransId="{5A36539B-D241-4027-97BC-CFE9A3F0A2E2}" sibTransId="{DE96820D-CFED-4A5F-B326-890C228CE1F2}"/>
    <dgm:cxn modelId="{4578670F-1B40-45C2-ADCB-09F9C468F2B9}" srcId="{3A960E67-6D55-435D-88D7-17453588B66E}" destId="{4EF5D3B4-2D45-4662-8E45-41DC200D8D5B}" srcOrd="4" destOrd="0" parTransId="{CFD226CE-1D38-4CC8-B8CC-01562E08869E}" sibTransId="{55BCFA6F-6A51-4EC6-B8AB-A87FC01CEF32}"/>
    <dgm:cxn modelId="{80C80CA9-1640-40FE-BD16-DBDCD43D06E9}" type="presOf" srcId="{3A960E67-6D55-435D-88D7-17453588B66E}" destId="{EF5A1A4C-0178-4D60-B8E2-92598F91D5FC}" srcOrd="0" destOrd="0" presId="urn:microsoft.com/office/officeart/2008/layout/LinedList"/>
    <dgm:cxn modelId="{4E7C82A9-B8F9-41D4-AFC2-500ED22756EB}" type="presOf" srcId="{A83C9193-88FF-4B44-8A15-AB47339D690D}" destId="{85368C54-7636-4CCC-BE88-5A4D2A047466}" srcOrd="0" destOrd="0" presId="urn:microsoft.com/office/officeart/2008/layout/LinedList"/>
    <dgm:cxn modelId="{EABBFBBD-6D82-446F-8885-531B9FF6DD47}" srcId="{3A960E67-6D55-435D-88D7-17453588B66E}" destId="{50D91CE4-296E-479D-B11A-7B6FF43E3516}" srcOrd="0" destOrd="0" parTransId="{F23C9D80-D354-48BE-A9DA-59F74AAA8D15}" sibTransId="{0D62DF17-CFAE-43FF-B01C-A215C7FF6C63}"/>
    <dgm:cxn modelId="{50B29840-274E-4566-813E-22B9FD5917CA}" type="presParOf" srcId="{EF5A1A4C-0178-4D60-B8E2-92598F91D5FC}" destId="{E2AED010-666D-4B29-8717-CF7230774719}" srcOrd="0" destOrd="0" presId="urn:microsoft.com/office/officeart/2008/layout/LinedList"/>
    <dgm:cxn modelId="{43721A9D-4A28-4741-ADC2-2954335947B5}" type="presParOf" srcId="{EF5A1A4C-0178-4D60-B8E2-92598F91D5FC}" destId="{30FD8E5B-69A5-41E3-8648-571470E29498}" srcOrd="1" destOrd="0" presId="urn:microsoft.com/office/officeart/2008/layout/LinedList"/>
    <dgm:cxn modelId="{4A1CDB33-43F6-496F-8493-2FE50AF96A2E}" type="presParOf" srcId="{30FD8E5B-69A5-41E3-8648-571470E29498}" destId="{2DC98AF4-518C-46D9-8F7E-0C625C0F8FC3}" srcOrd="0" destOrd="0" presId="urn:microsoft.com/office/officeart/2008/layout/LinedList"/>
    <dgm:cxn modelId="{3EE55E82-9528-4098-909B-27E372CC754A}" type="presParOf" srcId="{30FD8E5B-69A5-41E3-8648-571470E29498}" destId="{6DF8A8BF-A326-4D15-B5BD-FAD89292CF31}" srcOrd="1" destOrd="0" presId="urn:microsoft.com/office/officeart/2008/layout/LinedList"/>
    <dgm:cxn modelId="{BAE402CC-7AC0-4E47-8A75-5E1EF0700CAB}" type="presParOf" srcId="{EF5A1A4C-0178-4D60-B8E2-92598F91D5FC}" destId="{0AE57BA2-3FCF-41ED-B25C-814D8BDC2F5C}" srcOrd="2" destOrd="0" presId="urn:microsoft.com/office/officeart/2008/layout/LinedList"/>
    <dgm:cxn modelId="{9E028EC0-94AB-452D-B9A8-494ACEB25CB4}" type="presParOf" srcId="{EF5A1A4C-0178-4D60-B8E2-92598F91D5FC}" destId="{5DBE05A4-7772-4924-B6F3-B2C38CF085E2}" srcOrd="3" destOrd="0" presId="urn:microsoft.com/office/officeart/2008/layout/LinedList"/>
    <dgm:cxn modelId="{48593CC0-D57F-4B5A-B05B-FB3C3BE5469E}" type="presParOf" srcId="{5DBE05A4-7772-4924-B6F3-B2C38CF085E2}" destId="{469BDB36-81AC-4AD8-B93E-D054F85C0C06}" srcOrd="0" destOrd="0" presId="urn:microsoft.com/office/officeart/2008/layout/LinedList"/>
    <dgm:cxn modelId="{288B18E6-7785-43FF-BB38-F7F74A2D8C28}" type="presParOf" srcId="{5DBE05A4-7772-4924-B6F3-B2C38CF085E2}" destId="{69EA05F9-61B8-4E3C-A540-558868E957ED}" srcOrd="1" destOrd="0" presId="urn:microsoft.com/office/officeart/2008/layout/LinedList"/>
    <dgm:cxn modelId="{164383F1-31EA-4BDD-8C5F-57E40ABC5E08}" type="presParOf" srcId="{EF5A1A4C-0178-4D60-B8E2-92598F91D5FC}" destId="{6C39EEFE-7B5B-4389-B3F9-4BF4BF4087D0}" srcOrd="4" destOrd="0" presId="urn:microsoft.com/office/officeart/2008/layout/LinedList"/>
    <dgm:cxn modelId="{2F1EE57B-2B4D-4A37-8265-AB5A9A049B90}" type="presParOf" srcId="{EF5A1A4C-0178-4D60-B8E2-92598F91D5FC}" destId="{3B72C25B-D12E-4994-869F-62BC4470E5E9}" srcOrd="5" destOrd="0" presId="urn:microsoft.com/office/officeart/2008/layout/LinedList"/>
    <dgm:cxn modelId="{595BFE9D-ABF1-4415-B51C-C2BE89FDF446}" type="presParOf" srcId="{3B72C25B-D12E-4994-869F-62BC4470E5E9}" destId="{648BD7FF-A7A2-4E41-8D8F-85D4B847C2C7}" srcOrd="0" destOrd="0" presId="urn:microsoft.com/office/officeart/2008/layout/LinedList"/>
    <dgm:cxn modelId="{6FE6632F-2224-4A16-8F8C-DC2FA5AD8A75}" type="presParOf" srcId="{3B72C25B-D12E-4994-869F-62BC4470E5E9}" destId="{FAD59E97-6464-4AE7-A9AA-99A84170E4A9}" srcOrd="1" destOrd="0" presId="urn:microsoft.com/office/officeart/2008/layout/LinedList"/>
    <dgm:cxn modelId="{3F331854-7E54-4D45-B54E-6E1BA25EB607}" type="presParOf" srcId="{EF5A1A4C-0178-4D60-B8E2-92598F91D5FC}" destId="{CB03AADD-EDBE-4C13-A88C-E10D67539214}" srcOrd="6" destOrd="0" presId="urn:microsoft.com/office/officeart/2008/layout/LinedList"/>
    <dgm:cxn modelId="{BE58E5C1-383C-430C-B64C-BE39087877EA}" type="presParOf" srcId="{EF5A1A4C-0178-4D60-B8E2-92598F91D5FC}" destId="{8579773A-3F18-4904-96B6-85AAB736FD0E}" srcOrd="7" destOrd="0" presId="urn:microsoft.com/office/officeart/2008/layout/LinedList"/>
    <dgm:cxn modelId="{6A46DD6F-EB27-44A0-A6BF-207E9285D320}" type="presParOf" srcId="{8579773A-3F18-4904-96B6-85AAB736FD0E}" destId="{BE42CE42-6586-4E09-AF5F-BA94A3EC5E3B}" srcOrd="0" destOrd="0" presId="urn:microsoft.com/office/officeart/2008/layout/LinedList"/>
    <dgm:cxn modelId="{FFF4AA95-115F-445C-8CD1-66189D84A067}" type="presParOf" srcId="{8579773A-3F18-4904-96B6-85AAB736FD0E}" destId="{1073FD68-22F0-456D-A8C6-41D0F2E70DB7}" srcOrd="1" destOrd="0" presId="urn:microsoft.com/office/officeart/2008/layout/LinedList"/>
    <dgm:cxn modelId="{370A0422-BDF4-4B45-A39E-181A2EFB5FB7}" type="presParOf" srcId="{EF5A1A4C-0178-4D60-B8E2-92598F91D5FC}" destId="{6721D1AE-F606-45E1-801F-E05C2438E6C3}" srcOrd="8" destOrd="0" presId="urn:microsoft.com/office/officeart/2008/layout/LinedList"/>
    <dgm:cxn modelId="{9CFAD246-D502-4808-8B8D-3B3BFAF810B8}" type="presParOf" srcId="{EF5A1A4C-0178-4D60-B8E2-92598F91D5FC}" destId="{183A8F49-FAE2-41D0-AF18-3EFA025BD8ED}" srcOrd="9" destOrd="0" presId="urn:microsoft.com/office/officeart/2008/layout/LinedList"/>
    <dgm:cxn modelId="{1B0AAAAB-7F93-416F-A59B-3CC6500D347D}" type="presParOf" srcId="{183A8F49-FAE2-41D0-AF18-3EFA025BD8ED}" destId="{5BE14F1A-7968-47B4-B0AB-DC545343CA9E}" srcOrd="0" destOrd="0" presId="urn:microsoft.com/office/officeart/2008/layout/LinedList"/>
    <dgm:cxn modelId="{0020017F-A7A4-4D34-BF3A-AC9D32AD4EC1}" type="presParOf" srcId="{183A8F49-FAE2-41D0-AF18-3EFA025BD8ED}" destId="{DA2AA133-3A82-46E4-88B0-345F38821587}" srcOrd="1" destOrd="0" presId="urn:microsoft.com/office/officeart/2008/layout/LinedList"/>
    <dgm:cxn modelId="{B2C5FF2A-2EF6-4791-80AF-15D4359C4FAA}" type="presParOf" srcId="{EF5A1A4C-0178-4D60-B8E2-92598F91D5FC}" destId="{C1ECC917-3D9B-49A4-B03B-BC74298ECDDA}" srcOrd="10" destOrd="0" presId="urn:microsoft.com/office/officeart/2008/layout/LinedList"/>
    <dgm:cxn modelId="{BD589BAE-D29F-4397-8E94-48AC9C8A80CF}" type="presParOf" srcId="{EF5A1A4C-0178-4D60-B8E2-92598F91D5FC}" destId="{D86D7AE3-313C-47D0-B2E9-2645762F6403}" srcOrd="11" destOrd="0" presId="urn:microsoft.com/office/officeart/2008/layout/LinedList"/>
    <dgm:cxn modelId="{BC7BFD27-8E10-4159-9EF6-80FB0250A379}" type="presParOf" srcId="{D86D7AE3-313C-47D0-B2E9-2645762F6403}" destId="{E85819D5-A6D5-4FE7-897E-D5D3488E19B8}" srcOrd="0" destOrd="0" presId="urn:microsoft.com/office/officeart/2008/layout/LinedList"/>
    <dgm:cxn modelId="{4465BFDC-7A93-4A07-BC87-42B33216757D}" type="presParOf" srcId="{D86D7AE3-313C-47D0-B2E9-2645762F6403}" destId="{C20C8688-F645-4249-B2A9-8C75E893C43A}" srcOrd="1" destOrd="0" presId="urn:microsoft.com/office/officeart/2008/layout/LinedList"/>
    <dgm:cxn modelId="{3A42C3D7-F68C-47F3-80CF-CA9589D50B1D}" type="presParOf" srcId="{EF5A1A4C-0178-4D60-B8E2-92598F91D5FC}" destId="{AEB63D48-A42E-4FDC-AAF3-96A0502C1090}" srcOrd="12" destOrd="0" presId="urn:microsoft.com/office/officeart/2008/layout/LinedList"/>
    <dgm:cxn modelId="{C68E93E3-E736-4B7E-BDC1-6A3406929E7B}" type="presParOf" srcId="{EF5A1A4C-0178-4D60-B8E2-92598F91D5FC}" destId="{B38C6AAF-0FF0-4313-BBA7-B66761790435}" srcOrd="13" destOrd="0" presId="urn:microsoft.com/office/officeart/2008/layout/LinedList"/>
    <dgm:cxn modelId="{84B2A40D-9AA7-4B20-9C68-E3718E462AC9}" type="presParOf" srcId="{B38C6AAF-0FF0-4313-BBA7-B66761790435}" destId="{FDD71983-B652-4851-B1CF-E8A1AA722CD0}" srcOrd="0" destOrd="0" presId="urn:microsoft.com/office/officeart/2008/layout/LinedList"/>
    <dgm:cxn modelId="{038BE7DF-DD87-44CB-8301-5FD381572316}" type="presParOf" srcId="{B38C6AAF-0FF0-4313-BBA7-B66761790435}" destId="{B442C95E-013C-4E0C-8CEE-20F38FB033E8}" srcOrd="1" destOrd="0" presId="urn:microsoft.com/office/officeart/2008/layout/LinedList"/>
    <dgm:cxn modelId="{2382CF68-8331-41C6-9CE2-1C8A88E2E556}" type="presParOf" srcId="{EF5A1A4C-0178-4D60-B8E2-92598F91D5FC}" destId="{3E1B1603-FF6B-4C4C-A9C0-3852ECAE8048}" srcOrd="14" destOrd="0" presId="urn:microsoft.com/office/officeart/2008/layout/LinedList"/>
    <dgm:cxn modelId="{0BA8D0C5-7235-4391-8586-A8C849B57EDD}" type="presParOf" srcId="{EF5A1A4C-0178-4D60-B8E2-92598F91D5FC}" destId="{21D3EB5A-8570-4FAB-9E51-F4832E19E14E}" srcOrd="15" destOrd="0" presId="urn:microsoft.com/office/officeart/2008/layout/LinedList"/>
    <dgm:cxn modelId="{A9A81E99-6FD7-46AC-8C70-DBC4364DA1E2}" type="presParOf" srcId="{21D3EB5A-8570-4FAB-9E51-F4832E19E14E}" destId="{85368C54-7636-4CCC-BE88-5A4D2A047466}" srcOrd="0" destOrd="0" presId="urn:microsoft.com/office/officeart/2008/layout/LinedList"/>
    <dgm:cxn modelId="{5E7E4B8D-5964-4ED8-A8A6-36D2EFDF6C6F}" type="presParOf" srcId="{21D3EB5A-8570-4FAB-9E51-F4832E19E14E}" destId="{A7C81C88-5CAE-43E0-AB02-A86E5A176DB8}" srcOrd="1" destOrd="0" presId="urn:microsoft.com/office/officeart/2008/layout/LinedList"/>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22438A-592C-47D2-A131-280C52583022}" type="doc">
      <dgm:prSet loTypeId="urn:microsoft.com/office/officeart/2005/8/layout/hierarchy1" loCatId="hierarchy" qsTypeId="urn:microsoft.com/office/officeart/2005/8/quickstyle/simple2" qsCatId="simple" csTypeId="urn:microsoft.com/office/officeart/2005/8/colors/colorful1#1" csCatId="colorful" phldr="1"/>
      <dgm:spPr/>
      <dgm:t>
        <a:bodyPr/>
        <a:lstStyle/>
        <a:p>
          <a:endParaRPr lang="en-US"/>
        </a:p>
      </dgm:t>
    </dgm:pt>
    <dgm:pt modelId="{C211D1B5-08F8-463C-97BE-AA38A000694C}">
      <dgm:prSet/>
      <dgm:spPr/>
      <dgm:t>
        <a:bodyPr/>
        <a:lstStyle/>
        <a:p>
          <a:r>
            <a:rPr lang="en-US" dirty="0"/>
            <a:t>Ravi Raj Tiwari</a:t>
          </a:r>
        </a:p>
        <a:p>
          <a:r>
            <a:rPr lang="en-US" dirty="0"/>
            <a:t>(Developer)</a:t>
          </a:r>
        </a:p>
        <a:p>
          <a:r>
            <a:rPr lang="en-US" dirty="0"/>
            <a:t>(Database Admin)</a:t>
          </a:r>
        </a:p>
      </dgm:t>
    </dgm:pt>
    <dgm:pt modelId="{D596CB2C-28F5-403F-9DD5-1BB629FF76AE}" type="parTrans" cxnId="{5985B524-3855-4EE4-BB95-22ED8A1A2D1B}">
      <dgm:prSet/>
      <dgm:spPr/>
      <dgm:t>
        <a:bodyPr/>
        <a:lstStyle/>
        <a:p>
          <a:endParaRPr lang="en-US"/>
        </a:p>
      </dgm:t>
    </dgm:pt>
    <dgm:pt modelId="{274B63ED-4CCE-4B58-A50A-E09618A7700A}" type="sibTrans" cxnId="{5985B524-3855-4EE4-BB95-22ED8A1A2D1B}">
      <dgm:prSet/>
      <dgm:spPr/>
      <dgm:t>
        <a:bodyPr/>
        <a:lstStyle/>
        <a:p>
          <a:endParaRPr lang="en-US"/>
        </a:p>
      </dgm:t>
    </dgm:pt>
    <dgm:pt modelId="{B86F5853-134F-426C-8DDF-FA8838C76727}">
      <dgm:prSet/>
      <dgm:spPr/>
      <dgm:t>
        <a:bodyPr/>
        <a:lstStyle/>
        <a:p>
          <a:r>
            <a:rPr lang="en-US" dirty="0"/>
            <a:t>Manisha Kumari</a:t>
          </a:r>
        </a:p>
        <a:p>
          <a:r>
            <a:rPr lang="en-US" dirty="0"/>
            <a:t>(Project Manager)</a:t>
          </a:r>
        </a:p>
        <a:p>
          <a:r>
            <a:rPr lang="en-US" dirty="0"/>
            <a:t>(Content Writer)</a:t>
          </a:r>
        </a:p>
      </dgm:t>
    </dgm:pt>
    <dgm:pt modelId="{D0CE9C11-0916-4570-8F5B-3AE67DA160F5}" type="parTrans" cxnId="{5DC11F8E-37E2-4B9F-8906-8BBE305B7D89}">
      <dgm:prSet/>
      <dgm:spPr/>
      <dgm:t>
        <a:bodyPr/>
        <a:lstStyle/>
        <a:p>
          <a:endParaRPr lang="en-US"/>
        </a:p>
      </dgm:t>
    </dgm:pt>
    <dgm:pt modelId="{6CDF3293-F1A6-465B-A2C3-60537D146F45}" type="sibTrans" cxnId="{5DC11F8E-37E2-4B9F-8906-8BBE305B7D89}">
      <dgm:prSet/>
      <dgm:spPr/>
      <dgm:t>
        <a:bodyPr/>
        <a:lstStyle/>
        <a:p>
          <a:endParaRPr lang="en-US"/>
        </a:p>
      </dgm:t>
    </dgm:pt>
    <dgm:pt modelId="{5E4B5D19-D196-4F52-8F20-0636E8CB1320}">
      <dgm:prSet/>
      <dgm:spPr/>
      <dgm:t>
        <a:bodyPr/>
        <a:lstStyle/>
        <a:p>
          <a:r>
            <a:rPr lang="en-US" dirty="0"/>
            <a:t>Tannu Kumari</a:t>
          </a:r>
        </a:p>
        <a:p>
          <a:r>
            <a:rPr lang="en-US" dirty="0"/>
            <a:t>(UI Designer)</a:t>
          </a:r>
        </a:p>
        <a:p>
          <a:r>
            <a:rPr lang="en-US" dirty="0"/>
            <a:t>(QA Tester)</a:t>
          </a:r>
        </a:p>
      </dgm:t>
    </dgm:pt>
    <dgm:pt modelId="{22AA450B-6B0F-4649-B35B-34F7812B7C47}" type="parTrans" cxnId="{8C085FA8-8547-4D7E-961B-F3303A67C25E}">
      <dgm:prSet/>
      <dgm:spPr/>
      <dgm:t>
        <a:bodyPr/>
        <a:lstStyle/>
        <a:p>
          <a:endParaRPr lang="en-US"/>
        </a:p>
      </dgm:t>
    </dgm:pt>
    <dgm:pt modelId="{C90BDEF0-114C-4890-AB20-7DE6374BEE65}" type="sibTrans" cxnId="{8C085FA8-8547-4D7E-961B-F3303A67C25E}">
      <dgm:prSet/>
      <dgm:spPr/>
      <dgm:t>
        <a:bodyPr/>
        <a:lstStyle/>
        <a:p>
          <a:endParaRPr lang="en-US"/>
        </a:p>
      </dgm:t>
    </dgm:pt>
    <dgm:pt modelId="{32F52402-0097-4D9C-89BE-FF33218AE09A}" type="pres">
      <dgm:prSet presAssocID="{3722438A-592C-47D2-A131-280C52583022}" presName="hierChild1" presStyleCnt="0">
        <dgm:presLayoutVars>
          <dgm:chPref val="1"/>
          <dgm:dir/>
          <dgm:animOne val="branch"/>
          <dgm:animLvl val="lvl"/>
          <dgm:resizeHandles/>
        </dgm:presLayoutVars>
      </dgm:prSet>
      <dgm:spPr/>
      <dgm:t>
        <a:bodyPr/>
        <a:lstStyle/>
        <a:p>
          <a:endParaRPr lang="en-US"/>
        </a:p>
      </dgm:t>
    </dgm:pt>
    <dgm:pt modelId="{F19C0EBA-3B7E-462E-94AC-DEA2A977970B}" type="pres">
      <dgm:prSet presAssocID="{C211D1B5-08F8-463C-97BE-AA38A000694C}" presName="hierRoot1" presStyleCnt="0"/>
      <dgm:spPr/>
    </dgm:pt>
    <dgm:pt modelId="{6EC36302-825B-41E2-9CCD-668E55C3D655}" type="pres">
      <dgm:prSet presAssocID="{C211D1B5-08F8-463C-97BE-AA38A000694C}" presName="composite" presStyleCnt="0"/>
      <dgm:spPr/>
    </dgm:pt>
    <dgm:pt modelId="{CCAFFA5D-3BE3-48F8-9068-AC3F481B2696}" type="pres">
      <dgm:prSet presAssocID="{C211D1B5-08F8-463C-97BE-AA38A000694C}" presName="background" presStyleLbl="node0" presStyleIdx="0" presStyleCnt="3"/>
      <dgm:spPr/>
    </dgm:pt>
    <dgm:pt modelId="{BBE0EC21-F20C-4B17-AA98-F75438834499}" type="pres">
      <dgm:prSet presAssocID="{C211D1B5-08F8-463C-97BE-AA38A000694C}" presName="text" presStyleLbl="fgAcc0" presStyleIdx="0" presStyleCnt="3">
        <dgm:presLayoutVars>
          <dgm:chPref val="3"/>
        </dgm:presLayoutVars>
      </dgm:prSet>
      <dgm:spPr/>
      <dgm:t>
        <a:bodyPr/>
        <a:lstStyle/>
        <a:p>
          <a:endParaRPr lang="en-US"/>
        </a:p>
      </dgm:t>
    </dgm:pt>
    <dgm:pt modelId="{0A3FDFF0-6345-41BB-9443-8B2FB243CC21}" type="pres">
      <dgm:prSet presAssocID="{C211D1B5-08F8-463C-97BE-AA38A000694C}" presName="hierChild2" presStyleCnt="0"/>
      <dgm:spPr/>
    </dgm:pt>
    <dgm:pt modelId="{6154892C-7D2A-4E18-BB10-1A64CE987B93}" type="pres">
      <dgm:prSet presAssocID="{B86F5853-134F-426C-8DDF-FA8838C76727}" presName="hierRoot1" presStyleCnt="0"/>
      <dgm:spPr/>
    </dgm:pt>
    <dgm:pt modelId="{7D986FFF-6CCE-47A0-BA92-9DB65F5EA459}" type="pres">
      <dgm:prSet presAssocID="{B86F5853-134F-426C-8DDF-FA8838C76727}" presName="composite" presStyleCnt="0"/>
      <dgm:spPr/>
    </dgm:pt>
    <dgm:pt modelId="{6E6443F2-3B12-4C6E-8A57-815F4F6C50D2}" type="pres">
      <dgm:prSet presAssocID="{B86F5853-134F-426C-8DDF-FA8838C76727}" presName="background" presStyleLbl="node0" presStyleIdx="1" presStyleCnt="3"/>
      <dgm:spPr/>
    </dgm:pt>
    <dgm:pt modelId="{CF7A9DA6-E022-41B9-A27D-F1EC60E728F0}" type="pres">
      <dgm:prSet presAssocID="{B86F5853-134F-426C-8DDF-FA8838C76727}" presName="text" presStyleLbl="fgAcc0" presStyleIdx="1" presStyleCnt="3">
        <dgm:presLayoutVars>
          <dgm:chPref val="3"/>
        </dgm:presLayoutVars>
      </dgm:prSet>
      <dgm:spPr/>
      <dgm:t>
        <a:bodyPr/>
        <a:lstStyle/>
        <a:p>
          <a:endParaRPr lang="en-US"/>
        </a:p>
      </dgm:t>
    </dgm:pt>
    <dgm:pt modelId="{CC2BA21F-23B3-4F43-A115-70A10BB0BD71}" type="pres">
      <dgm:prSet presAssocID="{B86F5853-134F-426C-8DDF-FA8838C76727}" presName="hierChild2" presStyleCnt="0"/>
      <dgm:spPr/>
    </dgm:pt>
    <dgm:pt modelId="{8C54DD39-D0CF-47D9-9128-E0EBA56E95CB}" type="pres">
      <dgm:prSet presAssocID="{5E4B5D19-D196-4F52-8F20-0636E8CB1320}" presName="hierRoot1" presStyleCnt="0"/>
      <dgm:spPr/>
    </dgm:pt>
    <dgm:pt modelId="{CA210E67-9F37-4925-9479-BD7FB56D5A44}" type="pres">
      <dgm:prSet presAssocID="{5E4B5D19-D196-4F52-8F20-0636E8CB1320}" presName="composite" presStyleCnt="0"/>
      <dgm:spPr/>
    </dgm:pt>
    <dgm:pt modelId="{72538785-F2F4-4EA4-904A-F789F15305AB}" type="pres">
      <dgm:prSet presAssocID="{5E4B5D19-D196-4F52-8F20-0636E8CB1320}" presName="background" presStyleLbl="node0" presStyleIdx="2" presStyleCnt="3"/>
      <dgm:spPr/>
    </dgm:pt>
    <dgm:pt modelId="{A2327ADB-7821-4B1D-B9D7-9F91248E742E}" type="pres">
      <dgm:prSet presAssocID="{5E4B5D19-D196-4F52-8F20-0636E8CB1320}" presName="text" presStyleLbl="fgAcc0" presStyleIdx="2" presStyleCnt="3">
        <dgm:presLayoutVars>
          <dgm:chPref val="3"/>
        </dgm:presLayoutVars>
      </dgm:prSet>
      <dgm:spPr/>
      <dgm:t>
        <a:bodyPr/>
        <a:lstStyle/>
        <a:p>
          <a:endParaRPr lang="en-US"/>
        </a:p>
      </dgm:t>
    </dgm:pt>
    <dgm:pt modelId="{9360EEBD-137A-4FE2-82DD-A8389DBFD472}" type="pres">
      <dgm:prSet presAssocID="{5E4B5D19-D196-4F52-8F20-0636E8CB1320}" presName="hierChild2" presStyleCnt="0"/>
      <dgm:spPr/>
    </dgm:pt>
  </dgm:ptLst>
  <dgm:cxnLst>
    <dgm:cxn modelId="{5945DD3E-E936-4849-B726-CB21A7972918}" type="presOf" srcId="{C211D1B5-08F8-463C-97BE-AA38A000694C}" destId="{BBE0EC21-F20C-4B17-AA98-F75438834499}" srcOrd="0" destOrd="0" presId="urn:microsoft.com/office/officeart/2005/8/layout/hierarchy1"/>
    <dgm:cxn modelId="{C95F96C0-EAD9-4B11-85B9-133F3A06B42A}" type="presOf" srcId="{B86F5853-134F-426C-8DDF-FA8838C76727}" destId="{CF7A9DA6-E022-41B9-A27D-F1EC60E728F0}" srcOrd="0" destOrd="0" presId="urn:microsoft.com/office/officeart/2005/8/layout/hierarchy1"/>
    <dgm:cxn modelId="{7186ABB0-6162-4C6B-871B-E046EA821082}" type="presOf" srcId="{5E4B5D19-D196-4F52-8F20-0636E8CB1320}" destId="{A2327ADB-7821-4B1D-B9D7-9F91248E742E}" srcOrd="0" destOrd="0" presId="urn:microsoft.com/office/officeart/2005/8/layout/hierarchy1"/>
    <dgm:cxn modelId="{8C085FA8-8547-4D7E-961B-F3303A67C25E}" srcId="{3722438A-592C-47D2-A131-280C52583022}" destId="{5E4B5D19-D196-4F52-8F20-0636E8CB1320}" srcOrd="2" destOrd="0" parTransId="{22AA450B-6B0F-4649-B35B-34F7812B7C47}" sibTransId="{C90BDEF0-114C-4890-AB20-7DE6374BEE65}"/>
    <dgm:cxn modelId="{1D17ACB4-9AF7-40DD-B669-2FE442B114B0}" type="presOf" srcId="{3722438A-592C-47D2-A131-280C52583022}" destId="{32F52402-0097-4D9C-89BE-FF33218AE09A}" srcOrd="0" destOrd="0" presId="urn:microsoft.com/office/officeart/2005/8/layout/hierarchy1"/>
    <dgm:cxn modelId="{5985B524-3855-4EE4-BB95-22ED8A1A2D1B}" srcId="{3722438A-592C-47D2-A131-280C52583022}" destId="{C211D1B5-08F8-463C-97BE-AA38A000694C}" srcOrd="0" destOrd="0" parTransId="{D596CB2C-28F5-403F-9DD5-1BB629FF76AE}" sibTransId="{274B63ED-4CCE-4B58-A50A-E09618A7700A}"/>
    <dgm:cxn modelId="{5DC11F8E-37E2-4B9F-8906-8BBE305B7D89}" srcId="{3722438A-592C-47D2-A131-280C52583022}" destId="{B86F5853-134F-426C-8DDF-FA8838C76727}" srcOrd="1" destOrd="0" parTransId="{D0CE9C11-0916-4570-8F5B-3AE67DA160F5}" sibTransId="{6CDF3293-F1A6-465B-A2C3-60537D146F45}"/>
    <dgm:cxn modelId="{A39A104C-1CC0-4A64-9F69-7F8A19E43453}" type="presParOf" srcId="{32F52402-0097-4D9C-89BE-FF33218AE09A}" destId="{F19C0EBA-3B7E-462E-94AC-DEA2A977970B}" srcOrd="0" destOrd="0" presId="urn:microsoft.com/office/officeart/2005/8/layout/hierarchy1"/>
    <dgm:cxn modelId="{D158B626-0AE1-4A49-A663-E04E6A1B7019}" type="presParOf" srcId="{F19C0EBA-3B7E-462E-94AC-DEA2A977970B}" destId="{6EC36302-825B-41E2-9CCD-668E55C3D655}" srcOrd="0" destOrd="0" presId="urn:microsoft.com/office/officeart/2005/8/layout/hierarchy1"/>
    <dgm:cxn modelId="{F6EBF218-A653-43AD-8B5A-F2D8B89244B5}" type="presParOf" srcId="{6EC36302-825B-41E2-9CCD-668E55C3D655}" destId="{CCAFFA5D-3BE3-48F8-9068-AC3F481B2696}" srcOrd="0" destOrd="0" presId="urn:microsoft.com/office/officeart/2005/8/layout/hierarchy1"/>
    <dgm:cxn modelId="{AB784CB4-9547-4E1F-AFFC-748CAE1B1D55}" type="presParOf" srcId="{6EC36302-825B-41E2-9CCD-668E55C3D655}" destId="{BBE0EC21-F20C-4B17-AA98-F75438834499}" srcOrd="1" destOrd="0" presId="urn:microsoft.com/office/officeart/2005/8/layout/hierarchy1"/>
    <dgm:cxn modelId="{0E3F0496-2261-41E5-AAB5-1F116182237A}" type="presParOf" srcId="{F19C0EBA-3B7E-462E-94AC-DEA2A977970B}" destId="{0A3FDFF0-6345-41BB-9443-8B2FB243CC21}" srcOrd="1" destOrd="0" presId="urn:microsoft.com/office/officeart/2005/8/layout/hierarchy1"/>
    <dgm:cxn modelId="{DD1AA34E-C8B0-46C0-87F3-7910C23836AF}" type="presParOf" srcId="{32F52402-0097-4D9C-89BE-FF33218AE09A}" destId="{6154892C-7D2A-4E18-BB10-1A64CE987B93}" srcOrd="1" destOrd="0" presId="urn:microsoft.com/office/officeart/2005/8/layout/hierarchy1"/>
    <dgm:cxn modelId="{36B70247-BDED-4F55-B1D5-A667F310E08B}" type="presParOf" srcId="{6154892C-7D2A-4E18-BB10-1A64CE987B93}" destId="{7D986FFF-6CCE-47A0-BA92-9DB65F5EA459}" srcOrd="0" destOrd="0" presId="urn:microsoft.com/office/officeart/2005/8/layout/hierarchy1"/>
    <dgm:cxn modelId="{2319C912-B8B8-445A-A2A4-D15276D71805}" type="presParOf" srcId="{7D986FFF-6CCE-47A0-BA92-9DB65F5EA459}" destId="{6E6443F2-3B12-4C6E-8A57-815F4F6C50D2}" srcOrd="0" destOrd="0" presId="urn:microsoft.com/office/officeart/2005/8/layout/hierarchy1"/>
    <dgm:cxn modelId="{39CE8CCA-B2AA-4F31-A337-C6C8D89CC916}" type="presParOf" srcId="{7D986FFF-6CCE-47A0-BA92-9DB65F5EA459}" destId="{CF7A9DA6-E022-41B9-A27D-F1EC60E728F0}" srcOrd="1" destOrd="0" presId="urn:microsoft.com/office/officeart/2005/8/layout/hierarchy1"/>
    <dgm:cxn modelId="{E7D893DC-65D9-4B15-AC15-E437A107B464}" type="presParOf" srcId="{6154892C-7D2A-4E18-BB10-1A64CE987B93}" destId="{CC2BA21F-23B3-4F43-A115-70A10BB0BD71}" srcOrd="1" destOrd="0" presId="urn:microsoft.com/office/officeart/2005/8/layout/hierarchy1"/>
    <dgm:cxn modelId="{AC55EA8F-B9A6-4F6C-BE82-F3CDACBE91C6}" type="presParOf" srcId="{32F52402-0097-4D9C-89BE-FF33218AE09A}" destId="{8C54DD39-D0CF-47D9-9128-E0EBA56E95CB}" srcOrd="2" destOrd="0" presId="urn:microsoft.com/office/officeart/2005/8/layout/hierarchy1"/>
    <dgm:cxn modelId="{6E5C657D-000D-4FAC-A825-159F251A35CC}" type="presParOf" srcId="{8C54DD39-D0CF-47D9-9128-E0EBA56E95CB}" destId="{CA210E67-9F37-4925-9479-BD7FB56D5A44}" srcOrd="0" destOrd="0" presId="urn:microsoft.com/office/officeart/2005/8/layout/hierarchy1"/>
    <dgm:cxn modelId="{6699D448-F145-4808-9776-06F6E591EB52}" type="presParOf" srcId="{CA210E67-9F37-4925-9479-BD7FB56D5A44}" destId="{72538785-F2F4-4EA4-904A-F789F15305AB}" srcOrd="0" destOrd="0" presId="urn:microsoft.com/office/officeart/2005/8/layout/hierarchy1"/>
    <dgm:cxn modelId="{EF952C59-29CE-4BE1-9757-C0EBD7692226}" type="presParOf" srcId="{CA210E67-9F37-4925-9479-BD7FB56D5A44}" destId="{A2327ADB-7821-4B1D-B9D7-9F91248E742E}" srcOrd="1" destOrd="0" presId="urn:microsoft.com/office/officeart/2005/8/layout/hierarchy1"/>
    <dgm:cxn modelId="{EE5E719D-CCF4-418C-B068-C76BC35B7253}" type="presParOf" srcId="{8C54DD39-D0CF-47D9-9128-E0EBA56E95CB}" destId="{9360EEBD-137A-4FE2-82DD-A8389DBFD472}" srcOrd="1" destOrd="0" presId="urn:microsoft.com/office/officeart/2005/8/layout/hierarchy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8271D8-D842-4871-81C2-2B3495ACF66D}"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AAD5CBEE-B22D-45E7-B33B-6884FD298A76}">
      <dgm:prSet custT="1"/>
      <dgm:spPr>
        <a:solidFill>
          <a:srgbClr val="FF0000"/>
        </a:solidFill>
      </dgm:spPr>
      <dgm:t>
        <a:bodyPr/>
        <a:lstStyle/>
        <a:p>
          <a:r>
            <a:rPr lang="en-US" sz="2100" dirty="0"/>
            <a:t>Ravi Raj Tiwari</a:t>
          </a:r>
        </a:p>
      </dgm:t>
    </dgm:pt>
    <dgm:pt modelId="{0105D824-1E1F-4659-9EEB-F50FA6531040}" type="sibTrans" cxnId="{63C23D33-D5C2-4DC6-AB7D-8ABEF2C2E204}">
      <dgm:prSet/>
      <dgm:spPr/>
      <dgm:t>
        <a:bodyPr/>
        <a:lstStyle/>
        <a:p>
          <a:endParaRPr lang="en-US"/>
        </a:p>
      </dgm:t>
    </dgm:pt>
    <dgm:pt modelId="{510E3BA3-B1EA-4DAD-B8EC-6902D0753492}" type="parTrans" cxnId="{63C23D33-D5C2-4DC6-AB7D-8ABEF2C2E204}">
      <dgm:prSet/>
      <dgm:spPr/>
      <dgm:t>
        <a:bodyPr/>
        <a:lstStyle/>
        <a:p>
          <a:endParaRPr lang="en-US"/>
        </a:p>
      </dgm:t>
    </dgm:pt>
    <dgm:pt modelId="{1150DF6B-7242-4930-83FD-1D7F05920221}">
      <dgm:prSet custT="1"/>
      <dgm:spPr>
        <a:noFill/>
        <a:ln>
          <a:noFill/>
        </a:ln>
      </dgm:spPr>
      <dgm:t>
        <a:bodyPr/>
        <a:lstStyle/>
        <a:p>
          <a:r>
            <a:rPr lang="en-IN" sz="1800" dirty="0"/>
            <a:t>Keeping the data security, data optimization and data integrity in check.</a:t>
          </a:r>
          <a:endParaRPr lang="en-US" sz="1800" dirty="0"/>
        </a:p>
      </dgm:t>
    </dgm:pt>
    <dgm:pt modelId="{F8E9D879-CC7F-4CE9-8CDF-FB68BD776F72}">
      <dgm:prSet custT="1"/>
      <dgm:spPr>
        <a:noFill/>
        <a:ln>
          <a:noFill/>
        </a:ln>
      </dgm:spPr>
      <dgm:t>
        <a:bodyPr/>
        <a:lstStyle/>
        <a:p>
          <a:r>
            <a:rPr lang="en-IN" sz="1800" dirty="0"/>
            <a:t>Maintaining the database.</a:t>
          </a:r>
          <a:endParaRPr lang="en-US" sz="1800" dirty="0"/>
        </a:p>
      </dgm:t>
    </dgm:pt>
    <dgm:pt modelId="{FD9B0863-93D8-4DD9-BC52-3EEC1ECF57C9}">
      <dgm:prSet custT="1"/>
      <dgm:spPr>
        <a:noFill/>
        <a:ln>
          <a:noFill/>
        </a:ln>
      </dgm:spPr>
      <dgm:t>
        <a:bodyPr/>
        <a:lstStyle/>
        <a:p>
          <a:r>
            <a:rPr lang="en-IN" sz="1800" dirty="0"/>
            <a:t>Designing the database structure, schema and relationships based on the project’s requirement. </a:t>
          </a:r>
          <a:endParaRPr lang="en-US" sz="1800" dirty="0"/>
        </a:p>
      </dgm:t>
    </dgm:pt>
    <dgm:pt modelId="{41BD30CB-05FB-46B3-B690-A9752C7B4AC0}">
      <dgm:prSet custT="1"/>
      <dgm:spPr>
        <a:noFill/>
        <a:ln>
          <a:noFill/>
        </a:ln>
      </dgm:spPr>
      <dgm:t>
        <a:bodyPr/>
        <a:lstStyle/>
        <a:p>
          <a:pPr>
            <a:buFont typeface="Wingdings" panose="05000000000000000000" pitchFamily="2" charset="2"/>
            <a:buChar char="q"/>
          </a:pPr>
          <a:r>
            <a:rPr lang="en-IN" sz="1800" b="1" dirty="0"/>
            <a:t> DBA(Database Administrator) :- </a:t>
          </a:r>
          <a:endParaRPr lang="en-US" sz="1800" dirty="0"/>
        </a:p>
      </dgm:t>
    </dgm:pt>
    <dgm:pt modelId="{94EE3467-C38F-467C-8829-375C1524B117}" type="sibTrans" cxnId="{5F403CA8-1B8A-46CD-8278-EE51BC6945AD}">
      <dgm:prSet/>
      <dgm:spPr/>
      <dgm:t>
        <a:bodyPr/>
        <a:lstStyle/>
        <a:p>
          <a:endParaRPr lang="en-US"/>
        </a:p>
      </dgm:t>
    </dgm:pt>
    <dgm:pt modelId="{AF1C62C9-91B7-47D5-98F3-EE7250AE039C}" type="parTrans" cxnId="{5F403CA8-1B8A-46CD-8278-EE51BC6945AD}">
      <dgm:prSet/>
      <dgm:spPr/>
      <dgm:t>
        <a:bodyPr/>
        <a:lstStyle/>
        <a:p>
          <a:endParaRPr lang="en-US"/>
        </a:p>
      </dgm:t>
    </dgm:pt>
    <dgm:pt modelId="{71F0B26C-4777-46BB-A6EB-80FF49F7B4FB}" type="sibTrans" cxnId="{825687C4-C862-47E9-B5D7-D5113D8E02B0}">
      <dgm:prSet/>
      <dgm:spPr/>
      <dgm:t>
        <a:bodyPr/>
        <a:lstStyle/>
        <a:p>
          <a:endParaRPr lang="en-US"/>
        </a:p>
      </dgm:t>
    </dgm:pt>
    <dgm:pt modelId="{B62B50A2-8EC3-4892-8D85-C931D161465A}" type="parTrans" cxnId="{825687C4-C862-47E9-B5D7-D5113D8E02B0}">
      <dgm:prSet/>
      <dgm:spPr/>
      <dgm:t>
        <a:bodyPr/>
        <a:lstStyle/>
        <a:p>
          <a:endParaRPr lang="en-US"/>
        </a:p>
      </dgm:t>
    </dgm:pt>
    <dgm:pt modelId="{EDF6FDE0-0C24-4EE3-9CF9-545C58400A71}" type="sibTrans" cxnId="{165C973B-AD9C-4B7F-97B0-FA007352E3F8}">
      <dgm:prSet/>
      <dgm:spPr/>
      <dgm:t>
        <a:bodyPr/>
        <a:lstStyle/>
        <a:p>
          <a:endParaRPr lang="en-US"/>
        </a:p>
      </dgm:t>
    </dgm:pt>
    <dgm:pt modelId="{2A4C3587-C0B3-4133-8670-CC865791C0CD}" type="parTrans" cxnId="{165C973B-AD9C-4B7F-97B0-FA007352E3F8}">
      <dgm:prSet/>
      <dgm:spPr/>
      <dgm:t>
        <a:bodyPr/>
        <a:lstStyle/>
        <a:p>
          <a:endParaRPr lang="en-US"/>
        </a:p>
      </dgm:t>
    </dgm:pt>
    <dgm:pt modelId="{22C700F8-2160-4BCB-B198-665150440CA3}" type="sibTrans" cxnId="{7BDB8B4A-E13D-4DB0-ABE0-800354EB941A}">
      <dgm:prSet/>
      <dgm:spPr/>
      <dgm:t>
        <a:bodyPr/>
        <a:lstStyle/>
        <a:p>
          <a:endParaRPr lang="en-US"/>
        </a:p>
      </dgm:t>
    </dgm:pt>
    <dgm:pt modelId="{8CA6669A-EB1F-4DB4-8D60-1A017B850D59}" type="parTrans" cxnId="{7BDB8B4A-E13D-4DB0-ABE0-800354EB941A}">
      <dgm:prSet/>
      <dgm:spPr/>
      <dgm:t>
        <a:bodyPr/>
        <a:lstStyle/>
        <a:p>
          <a:endParaRPr lang="en-US"/>
        </a:p>
      </dgm:t>
    </dgm:pt>
    <dgm:pt modelId="{7BD372C3-AEC5-42FF-B90B-F26EDBD09748}">
      <dgm:prSet custT="1"/>
      <dgm:spPr>
        <a:noFill/>
        <a:ln>
          <a:noFill/>
        </a:ln>
      </dgm:spPr>
      <dgm:t>
        <a:bodyPr/>
        <a:lstStyle/>
        <a:p>
          <a:endParaRPr lang="en-US" sz="1800" dirty="0"/>
        </a:p>
      </dgm:t>
    </dgm:pt>
    <dgm:pt modelId="{DC8B196F-1BF5-4872-83AC-12BE01F08BCB}">
      <dgm:prSet custT="1"/>
      <dgm:spPr>
        <a:noFill/>
        <a:ln>
          <a:noFill/>
        </a:ln>
      </dgm:spPr>
      <dgm:t>
        <a:bodyPr/>
        <a:lstStyle/>
        <a:p>
          <a:r>
            <a:rPr lang="en-IN" sz="1800" dirty="0"/>
            <a:t>Testing and debugging the code.</a:t>
          </a:r>
          <a:endParaRPr lang="en-US" sz="1800" dirty="0"/>
        </a:p>
      </dgm:t>
    </dgm:pt>
    <dgm:pt modelId="{BAB19E78-54C7-427F-BAFE-6ADF7BA95804}">
      <dgm:prSet custT="1"/>
      <dgm:spPr>
        <a:noFill/>
        <a:ln>
          <a:noFill/>
        </a:ln>
      </dgm:spPr>
      <dgm:t>
        <a:bodyPr/>
        <a:lstStyle/>
        <a:p>
          <a:r>
            <a:rPr lang="en-IN" sz="1800" dirty="0"/>
            <a:t>Integrating the frontend with a backend.</a:t>
          </a:r>
          <a:endParaRPr lang="en-US" sz="1800" dirty="0"/>
        </a:p>
      </dgm:t>
    </dgm:pt>
    <dgm:pt modelId="{54B7A031-73A8-4AED-B01A-8486460F1AFA}">
      <dgm:prSet custT="1"/>
      <dgm:spPr>
        <a:noFill/>
        <a:ln>
          <a:noFill/>
        </a:ln>
      </dgm:spPr>
      <dgm:t>
        <a:bodyPr/>
        <a:lstStyle/>
        <a:p>
          <a:r>
            <a:rPr lang="en-IN" sz="1800" dirty="0"/>
            <a:t>Writing code for the web application and implementing the features and functionalities specified in the web project.</a:t>
          </a:r>
          <a:endParaRPr lang="en-US" sz="1800" dirty="0"/>
        </a:p>
      </dgm:t>
    </dgm:pt>
    <dgm:pt modelId="{3FBB37FF-DDC9-418E-B697-4A0B9FA533E9}" type="sibTrans" cxnId="{F5671F5D-974A-4F4E-876A-5597731E474C}">
      <dgm:prSet/>
      <dgm:spPr/>
      <dgm:t>
        <a:bodyPr/>
        <a:lstStyle/>
        <a:p>
          <a:endParaRPr lang="en-IN"/>
        </a:p>
      </dgm:t>
    </dgm:pt>
    <dgm:pt modelId="{E877C1DF-446D-4343-959F-13F78CAA97FB}" type="parTrans" cxnId="{F5671F5D-974A-4F4E-876A-5597731E474C}">
      <dgm:prSet/>
      <dgm:spPr/>
      <dgm:t>
        <a:bodyPr/>
        <a:lstStyle/>
        <a:p>
          <a:endParaRPr lang="en-IN"/>
        </a:p>
      </dgm:t>
    </dgm:pt>
    <dgm:pt modelId="{2C24C12A-48AF-4FBA-8F5F-C1A74D79C9F1}" type="sibTrans" cxnId="{48C2FBD1-D507-4B42-B43C-20EC35BF0710}">
      <dgm:prSet/>
      <dgm:spPr/>
      <dgm:t>
        <a:bodyPr/>
        <a:lstStyle/>
        <a:p>
          <a:endParaRPr lang="en-US"/>
        </a:p>
      </dgm:t>
    </dgm:pt>
    <dgm:pt modelId="{329E06A1-0D64-4EC9-A55C-8F69D1A9EB08}" type="parTrans" cxnId="{48C2FBD1-D507-4B42-B43C-20EC35BF0710}">
      <dgm:prSet/>
      <dgm:spPr/>
      <dgm:t>
        <a:bodyPr/>
        <a:lstStyle/>
        <a:p>
          <a:endParaRPr lang="en-US"/>
        </a:p>
      </dgm:t>
    </dgm:pt>
    <dgm:pt modelId="{AC859ECB-F59F-48EC-9F4C-D112A5B072DA}" type="sibTrans" cxnId="{C5AB1517-FEF5-45FB-A655-9ECD776FA635}">
      <dgm:prSet/>
      <dgm:spPr/>
      <dgm:t>
        <a:bodyPr/>
        <a:lstStyle/>
        <a:p>
          <a:endParaRPr lang="en-US"/>
        </a:p>
      </dgm:t>
    </dgm:pt>
    <dgm:pt modelId="{E2F5A807-C84A-4ACF-9C1D-42B9E074A76D}" type="parTrans" cxnId="{C5AB1517-FEF5-45FB-A655-9ECD776FA635}">
      <dgm:prSet/>
      <dgm:spPr/>
      <dgm:t>
        <a:bodyPr/>
        <a:lstStyle/>
        <a:p>
          <a:endParaRPr lang="en-US"/>
        </a:p>
      </dgm:t>
    </dgm:pt>
    <dgm:pt modelId="{2EB0CA28-4333-42F7-8959-3D05CC28FA6C}" type="sibTrans" cxnId="{AB750C1A-CE0B-4F9A-AC65-602066823A83}">
      <dgm:prSet/>
      <dgm:spPr/>
      <dgm:t>
        <a:bodyPr/>
        <a:lstStyle/>
        <a:p>
          <a:endParaRPr lang="en-US"/>
        </a:p>
      </dgm:t>
    </dgm:pt>
    <dgm:pt modelId="{F12D2421-E957-4306-BD34-DAD26DF31A86}" type="parTrans" cxnId="{AB750C1A-CE0B-4F9A-AC65-602066823A83}">
      <dgm:prSet/>
      <dgm:spPr/>
      <dgm:t>
        <a:bodyPr/>
        <a:lstStyle/>
        <a:p>
          <a:endParaRPr lang="en-US"/>
        </a:p>
      </dgm:t>
    </dgm:pt>
    <dgm:pt modelId="{84FC7879-2E89-4D68-AE40-4212B221A9D9}">
      <dgm:prSet custT="1"/>
      <dgm:spPr>
        <a:noFill/>
        <a:ln>
          <a:noFill/>
        </a:ln>
      </dgm:spPr>
      <dgm:t>
        <a:bodyPr/>
        <a:lstStyle/>
        <a:p>
          <a:pPr>
            <a:buFont typeface="Wingdings" panose="05000000000000000000" pitchFamily="2" charset="2"/>
            <a:buChar char="q"/>
          </a:pPr>
          <a:r>
            <a:rPr lang="en-IN" sz="1800" b="1" dirty="0"/>
            <a:t> Developer:- </a:t>
          </a:r>
          <a:endParaRPr lang="en-US" sz="1800" dirty="0"/>
        </a:p>
      </dgm:t>
    </dgm:pt>
    <dgm:pt modelId="{8D1C2B80-386A-4C8C-A6CE-F1342741A9A0}" type="sibTrans" cxnId="{1B73E3DB-EA05-474A-90DC-87F534BD7CB5}">
      <dgm:prSet/>
      <dgm:spPr/>
      <dgm:t>
        <a:bodyPr/>
        <a:lstStyle/>
        <a:p>
          <a:endParaRPr lang="en-US"/>
        </a:p>
      </dgm:t>
    </dgm:pt>
    <dgm:pt modelId="{E7D20A87-2E20-4A6F-978F-C862C90F2BEE}" type="parTrans" cxnId="{1B73E3DB-EA05-474A-90DC-87F534BD7CB5}">
      <dgm:prSet/>
      <dgm:spPr/>
      <dgm:t>
        <a:bodyPr/>
        <a:lstStyle/>
        <a:p>
          <a:endParaRPr lang="en-US"/>
        </a:p>
      </dgm:t>
    </dgm:pt>
    <dgm:pt modelId="{4E1653EE-150A-42B7-B8B4-C1596FA6654A}" type="pres">
      <dgm:prSet presAssocID="{A28271D8-D842-4871-81C2-2B3495ACF66D}" presName="linear" presStyleCnt="0">
        <dgm:presLayoutVars>
          <dgm:dir/>
          <dgm:animLvl val="lvl"/>
          <dgm:resizeHandles val="exact"/>
        </dgm:presLayoutVars>
      </dgm:prSet>
      <dgm:spPr/>
      <dgm:t>
        <a:bodyPr/>
        <a:lstStyle/>
        <a:p>
          <a:endParaRPr lang="en-US"/>
        </a:p>
      </dgm:t>
    </dgm:pt>
    <dgm:pt modelId="{0DE0BC9C-280E-44E4-8CBB-00B381BA574C}" type="pres">
      <dgm:prSet presAssocID="{AAD5CBEE-B22D-45E7-B33B-6884FD298A76}" presName="parentLin" presStyleCnt="0"/>
      <dgm:spPr/>
    </dgm:pt>
    <dgm:pt modelId="{FA706826-AAD2-4DC5-B741-98E9E58056BA}" type="pres">
      <dgm:prSet presAssocID="{AAD5CBEE-B22D-45E7-B33B-6884FD298A76}" presName="parentLeftMargin" presStyleLbl="node1" presStyleIdx="0" presStyleCnt="1"/>
      <dgm:spPr/>
      <dgm:t>
        <a:bodyPr/>
        <a:lstStyle/>
        <a:p>
          <a:endParaRPr lang="en-US"/>
        </a:p>
      </dgm:t>
    </dgm:pt>
    <dgm:pt modelId="{3547FFE0-CCD4-442E-B5CE-C93068F9C7D2}" type="pres">
      <dgm:prSet presAssocID="{AAD5CBEE-B22D-45E7-B33B-6884FD298A76}" presName="parentText" presStyleLbl="node1" presStyleIdx="0" presStyleCnt="1" custScaleX="119729" custScaleY="25164" custLinFactNeighborX="1439" custLinFactNeighborY="-12691">
        <dgm:presLayoutVars>
          <dgm:chMax val="0"/>
          <dgm:bulletEnabled val="1"/>
        </dgm:presLayoutVars>
      </dgm:prSet>
      <dgm:spPr/>
      <dgm:t>
        <a:bodyPr/>
        <a:lstStyle/>
        <a:p>
          <a:endParaRPr lang="en-US"/>
        </a:p>
      </dgm:t>
    </dgm:pt>
    <dgm:pt modelId="{ABA99472-5EAD-40BE-B7E7-0C0B9A33C883}" type="pres">
      <dgm:prSet presAssocID="{AAD5CBEE-B22D-45E7-B33B-6884FD298A76}" presName="negativeSpace" presStyleCnt="0"/>
      <dgm:spPr/>
    </dgm:pt>
    <dgm:pt modelId="{0532BB75-33C6-4CFB-BD89-BDCE90F26EC9}" type="pres">
      <dgm:prSet presAssocID="{AAD5CBEE-B22D-45E7-B33B-6884FD298A76}" presName="childText" presStyleLbl="conFgAcc1" presStyleIdx="0" presStyleCnt="1">
        <dgm:presLayoutVars>
          <dgm:bulletEnabled val="1"/>
        </dgm:presLayoutVars>
      </dgm:prSet>
      <dgm:spPr/>
      <dgm:t>
        <a:bodyPr/>
        <a:lstStyle/>
        <a:p>
          <a:endParaRPr lang="en-US"/>
        </a:p>
      </dgm:t>
    </dgm:pt>
  </dgm:ptLst>
  <dgm:cxnLst>
    <dgm:cxn modelId="{69BC29E4-2184-43B1-8C57-C4D5E2853C67}" type="presOf" srcId="{54B7A031-73A8-4AED-B01A-8486460F1AFA}" destId="{0532BB75-33C6-4CFB-BD89-BDCE90F26EC9}" srcOrd="0" destOrd="1" presId="urn:microsoft.com/office/officeart/2005/8/layout/list1"/>
    <dgm:cxn modelId="{35236096-0B68-4FAD-A5AF-FF4E3CBC5FB1}" type="presOf" srcId="{FD9B0863-93D8-4DD9-BC52-3EEC1ECF57C9}" destId="{0532BB75-33C6-4CFB-BD89-BDCE90F26EC9}" srcOrd="0" destOrd="6" presId="urn:microsoft.com/office/officeart/2005/8/layout/list1"/>
    <dgm:cxn modelId="{D869557C-C38A-47FA-87D2-78AA4AAC617A}" type="presOf" srcId="{84FC7879-2E89-4D68-AE40-4212B221A9D9}" destId="{0532BB75-33C6-4CFB-BD89-BDCE90F26EC9}" srcOrd="0" destOrd="0" presId="urn:microsoft.com/office/officeart/2005/8/layout/list1"/>
    <dgm:cxn modelId="{241A15E6-659D-4830-B391-401AA5A27EBE}" type="presOf" srcId="{1150DF6B-7242-4930-83FD-1D7F05920221}" destId="{0532BB75-33C6-4CFB-BD89-BDCE90F26EC9}" srcOrd="0" destOrd="8" presId="urn:microsoft.com/office/officeart/2005/8/layout/list1"/>
    <dgm:cxn modelId="{825687C4-C862-47E9-B5D7-D5113D8E02B0}" srcId="{41BD30CB-05FB-46B3-B690-A9752C7B4AC0}" destId="{1150DF6B-7242-4930-83FD-1D7F05920221}" srcOrd="2" destOrd="0" parTransId="{B62B50A2-8EC3-4892-8D85-C931D161465A}" sibTransId="{71F0B26C-4777-46BB-A6EB-80FF49F7B4FB}"/>
    <dgm:cxn modelId="{E3AEFD16-7DE4-42AD-A43D-8A0A6BEF5709}" type="presOf" srcId="{AAD5CBEE-B22D-45E7-B33B-6884FD298A76}" destId="{3547FFE0-CCD4-442E-B5CE-C93068F9C7D2}" srcOrd="1" destOrd="0" presId="urn:microsoft.com/office/officeart/2005/8/layout/list1"/>
    <dgm:cxn modelId="{165C973B-AD9C-4B7F-97B0-FA007352E3F8}" srcId="{41BD30CB-05FB-46B3-B690-A9752C7B4AC0}" destId="{F8E9D879-CC7F-4CE9-8CDF-FB68BD776F72}" srcOrd="1" destOrd="0" parTransId="{2A4C3587-C0B3-4133-8670-CC865791C0CD}" sibTransId="{EDF6FDE0-0C24-4EE3-9CF9-545C58400A71}"/>
    <dgm:cxn modelId="{250224AA-DD6D-4988-BD39-2455DF9F9582}" type="presOf" srcId="{41BD30CB-05FB-46B3-B690-A9752C7B4AC0}" destId="{0532BB75-33C6-4CFB-BD89-BDCE90F26EC9}" srcOrd="0" destOrd="5" presId="urn:microsoft.com/office/officeart/2005/8/layout/list1"/>
    <dgm:cxn modelId="{7AD13887-C4E1-43D1-AEF6-EBE58FCF69C0}" type="presOf" srcId="{A28271D8-D842-4871-81C2-2B3495ACF66D}" destId="{4E1653EE-150A-42B7-B8B4-C1596FA6654A}" srcOrd="0" destOrd="0" presId="urn:microsoft.com/office/officeart/2005/8/layout/list1"/>
    <dgm:cxn modelId="{852543C8-A31B-4427-A5DF-8FB979F1D949}" type="presOf" srcId="{F8E9D879-CC7F-4CE9-8CDF-FB68BD776F72}" destId="{0532BB75-33C6-4CFB-BD89-BDCE90F26EC9}" srcOrd="0" destOrd="7" presId="urn:microsoft.com/office/officeart/2005/8/layout/list1"/>
    <dgm:cxn modelId="{E1AE040D-1D74-4FBA-895B-7E066A834815}" type="presOf" srcId="{AAD5CBEE-B22D-45E7-B33B-6884FD298A76}" destId="{FA706826-AAD2-4DC5-B741-98E9E58056BA}" srcOrd="0" destOrd="0" presId="urn:microsoft.com/office/officeart/2005/8/layout/list1"/>
    <dgm:cxn modelId="{48C2FBD1-D507-4B42-B43C-20EC35BF0710}" srcId="{84FC7879-2E89-4D68-AE40-4212B221A9D9}" destId="{DC8B196F-1BF5-4872-83AC-12BE01F08BCB}" srcOrd="2" destOrd="0" parTransId="{329E06A1-0D64-4EC9-A55C-8F69D1A9EB08}" sibTransId="{2C24C12A-48AF-4FBA-8F5F-C1A74D79C9F1}"/>
    <dgm:cxn modelId="{A5280C46-9E15-4119-91EA-7160C061C9D8}" type="presOf" srcId="{7BD372C3-AEC5-42FF-B90B-F26EDBD09748}" destId="{0532BB75-33C6-4CFB-BD89-BDCE90F26EC9}" srcOrd="0" destOrd="4" presId="urn:microsoft.com/office/officeart/2005/8/layout/list1"/>
    <dgm:cxn modelId="{C5AB1517-FEF5-45FB-A655-9ECD776FA635}" srcId="{84FC7879-2E89-4D68-AE40-4212B221A9D9}" destId="{BAB19E78-54C7-427F-BAFE-6ADF7BA95804}" srcOrd="1" destOrd="0" parTransId="{E2F5A807-C84A-4ACF-9C1D-42B9E074A76D}" sibTransId="{AC859ECB-F59F-48EC-9F4C-D112A5B072DA}"/>
    <dgm:cxn modelId="{F5671F5D-974A-4F4E-876A-5597731E474C}" srcId="{84FC7879-2E89-4D68-AE40-4212B221A9D9}" destId="{7BD372C3-AEC5-42FF-B90B-F26EDBD09748}" srcOrd="3" destOrd="0" parTransId="{E877C1DF-446D-4343-959F-13F78CAA97FB}" sibTransId="{3FBB37FF-DDC9-418E-B697-4A0B9FA533E9}"/>
    <dgm:cxn modelId="{463C0171-7AD3-4CA7-B4B4-D5E729DDCA44}" type="presOf" srcId="{DC8B196F-1BF5-4872-83AC-12BE01F08BCB}" destId="{0532BB75-33C6-4CFB-BD89-BDCE90F26EC9}" srcOrd="0" destOrd="3" presId="urn:microsoft.com/office/officeart/2005/8/layout/list1"/>
    <dgm:cxn modelId="{AB750C1A-CE0B-4F9A-AC65-602066823A83}" srcId="{84FC7879-2E89-4D68-AE40-4212B221A9D9}" destId="{54B7A031-73A8-4AED-B01A-8486460F1AFA}" srcOrd="0" destOrd="0" parTransId="{F12D2421-E957-4306-BD34-DAD26DF31A86}" sibTransId="{2EB0CA28-4333-42F7-8959-3D05CC28FA6C}"/>
    <dgm:cxn modelId="{1B73E3DB-EA05-474A-90DC-87F534BD7CB5}" srcId="{AAD5CBEE-B22D-45E7-B33B-6884FD298A76}" destId="{84FC7879-2E89-4D68-AE40-4212B221A9D9}" srcOrd="0" destOrd="0" parTransId="{E7D20A87-2E20-4A6F-978F-C862C90F2BEE}" sibTransId="{8D1C2B80-386A-4C8C-A6CE-F1342741A9A0}"/>
    <dgm:cxn modelId="{7BDB8B4A-E13D-4DB0-ABE0-800354EB941A}" srcId="{41BD30CB-05FB-46B3-B690-A9752C7B4AC0}" destId="{FD9B0863-93D8-4DD9-BC52-3EEC1ECF57C9}" srcOrd="0" destOrd="0" parTransId="{8CA6669A-EB1F-4DB4-8D60-1A017B850D59}" sibTransId="{22C700F8-2160-4BCB-B198-665150440CA3}"/>
    <dgm:cxn modelId="{5F403CA8-1B8A-46CD-8278-EE51BC6945AD}" srcId="{AAD5CBEE-B22D-45E7-B33B-6884FD298A76}" destId="{41BD30CB-05FB-46B3-B690-A9752C7B4AC0}" srcOrd="1" destOrd="0" parTransId="{AF1C62C9-91B7-47D5-98F3-EE7250AE039C}" sibTransId="{94EE3467-C38F-467C-8829-375C1524B117}"/>
    <dgm:cxn modelId="{72A0DEF8-45CD-4220-A4EF-4EFF0B4E3CDF}" type="presOf" srcId="{BAB19E78-54C7-427F-BAFE-6ADF7BA95804}" destId="{0532BB75-33C6-4CFB-BD89-BDCE90F26EC9}" srcOrd="0" destOrd="2" presId="urn:microsoft.com/office/officeart/2005/8/layout/list1"/>
    <dgm:cxn modelId="{63C23D33-D5C2-4DC6-AB7D-8ABEF2C2E204}" srcId="{A28271D8-D842-4871-81C2-2B3495ACF66D}" destId="{AAD5CBEE-B22D-45E7-B33B-6884FD298A76}" srcOrd="0" destOrd="0" parTransId="{510E3BA3-B1EA-4DAD-B8EC-6902D0753492}" sibTransId="{0105D824-1E1F-4659-9EEB-F50FA6531040}"/>
    <dgm:cxn modelId="{856A147E-D20C-46E3-A860-D638DF978BC2}" type="presParOf" srcId="{4E1653EE-150A-42B7-B8B4-C1596FA6654A}" destId="{0DE0BC9C-280E-44E4-8CBB-00B381BA574C}" srcOrd="0" destOrd="0" presId="urn:microsoft.com/office/officeart/2005/8/layout/list1"/>
    <dgm:cxn modelId="{D42C12E1-8105-41ED-A20E-3B64AC02315F}" type="presParOf" srcId="{0DE0BC9C-280E-44E4-8CBB-00B381BA574C}" destId="{FA706826-AAD2-4DC5-B741-98E9E58056BA}" srcOrd="0" destOrd="0" presId="urn:microsoft.com/office/officeart/2005/8/layout/list1"/>
    <dgm:cxn modelId="{ADE5AA23-70F9-4E50-9DAC-A23967732764}" type="presParOf" srcId="{0DE0BC9C-280E-44E4-8CBB-00B381BA574C}" destId="{3547FFE0-CCD4-442E-B5CE-C93068F9C7D2}" srcOrd="1" destOrd="0" presId="urn:microsoft.com/office/officeart/2005/8/layout/list1"/>
    <dgm:cxn modelId="{B173A901-F01E-4ADC-877B-66F92A482D76}" type="presParOf" srcId="{4E1653EE-150A-42B7-B8B4-C1596FA6654A}" destId="{ABA99472-5EAD-40BE-B7E7-0C0B9A33C883}" srcOrd="1" destOrd="0" presId="urn:microsoft.com/office/officeart/2005/8/layout/list1"/>
    <dgm:cxn modelId="{641DC512-6C75-4463-B8B4-B5C3881C992A}" type="presParOf" srcId="{4E1653EE-150A-42B7-B8B4-C1596FA6654A}" destId="{0532BB75-33C6-4CFB-BD89-BDCE90F26EC9}" srcOrd="2" destOrd="0" presId="urn:microsoft.com/office/officeart/2005/8/layout/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FC0EE7-4929-4F1A-82AD-F938C62A6326}"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961E0B53-D19C-42E3-A8D5-1B0C7103D1DA}">
      <dgm:prSet custT="1"/>
      <dgm:spPr/>
      <dgm:t>
        <a:bodyPr/>
        <a:lstStyle/>
        <a:p>
          <a:r>
            <a:rPr lang="en-IN" sz="1800" dirty="0"/>
            <a:t>Ensuring the accuracy and the relevance of the information written in the content.</a:t>
          </a:r>
          <a:endParaRPr lang="en-US" sz="1800" dirty="0"/>
        </a:p>
      </dgm:t>
    </dgm:pt>
    <dgm:pt modelId="{3C954290-8CE4-4A8F-807B-B609B73B9143}" type="sibTrans" cxnId="{4328C76E-75B6-488F-901E-60C632945511}">
      <dgm:prSet/>
      <dgm:spPr/>
      <dgm:t>
        <a:bodyPr/>
        <a:lstStyle/>
        <a:p>
          <a:endParaRPr lang="en-US"/>
        </a:p>
      </dgm:t>
    </dgm:pt>
    <dgm:pt modelId="{A71472F5-A503-4E0D-A238-E60711719A78}" type="parTrans" cxnId="{4328C76E-75B6-488F-901E-60C632945511}">
      <dgm:prSet/>
      <dgm:spPr/>
      <dgm:t>
        <a:bodyPr/>
        <a:lstStyle/>
        <a:p>
          <a:endParaRPr lang="en-US"/>
        </a:p>
      </dgm:t>
    </dgm:pt>
    <dgm:pt modelId="{2C344BFC-0F64-4506-92FB-29E73C64EE78}">
      <dgm:prSet custT="1"/>
      <dgm:spPr/>
      <dgm:t>
        <a:bodyPr/>
        <a:lstStyle/>
        <a:p>
          <a:r>
            <a:rPr lang="en-IN" sz="1800" dirty="0"/>
            <a:t>Understanding the target audience to meet their need, preferences, and  interests.</a:t>
          </a:r>
          <a:endParaRPr lang="en-US" sz="1800" dirty="0"/>
        </a:p>
      </dgm:t>
    </dgm:pt>
    <dgm:pt modelId="{DD94A073-186F-431B-BF7A-BA529F8F0294}" type="sibTrans" cxnId="{DE956A5D-E4C0-44ED-A69D-02CB4807DA1A}">
      <dgm:prSet/>
      <dgm:spPr/>
      <dgm:t>
        <a:bodyPr/>
        <a:lstStyle/>
        <a:p>
          <a:endParaRPr lang="en-US"/>
        </a:p>
      </dgm:t>
    </dgm:pt>
    <dgm:pt modelId="{52D57223-F74A-4ED1-A8C7-5564F09E5E8F}" type="parTrans" cxnId="{DE956A5D-E4C0-44ED-A69D-02CB4807DA1A}">
      <dgm:prSet/>
      <dgm:spPr/>
      <dgm:t>
        <a:bodyPr/>
        <a:lstStyle/>
        <a:p>
          <a:endParaRPr lang="en-US"/>
        </a:p>
      </dgm:t>
    </dgm:pt>
    <dgm:pt modelId="{34E5DBD0-96EE-408E-AF6B-0F070DCA57FF}">
      <dgm:prSet custT="1"/>
      <dgm:spPr/>
      <dgm:t>
        <a:bodyPr/>
        <a:lstStyle/>
        <a:p>
          <a:r>
            <a:rPr lang="en-IN" sz="1800" dirty="0"/>
            <a:t>Producing the written materials like articles, blogs, or other textual content.</a:t>
          </a:r>
          <a:endParaRPr lang="en-US" sz="1800" dirty="0"/>
        </a:p>
      </dgm:t>
    </dgm:pt>
    <dgm:pt modelId="{A2CE516D-0B9F-4828-8FC1-1D17658CAE69}" type="sibTrans" cxnId="{C43DE38A-A8BF-4493-A8C6-27852BA54300}">
      <dgm:prSet/>
      <dgm:spPr/>
      <dgm:t>
        <a:bodyPr/>
        <a:lstStyle/>
        <a:p>
          <a:endParaRPr lang="en-US"/>
        </a:p>
      </dgm:t>
    </dgm:pt>
    <dgm:pt modelId="{BFE7F9CE-31B8-47D4-8846-DB2FA67FADF9}" type="parTrans" cxnId="{C43DE38A-A8BF-4493-A8C6-27852BA54300}">
      <dgm:prSet/>
      <dgm:spPr/>
      <dgm:t>
        <a:bodyPr/>
        <a:lstStyle/>
        <a:p>
          <a:endParaRPr lang="en-US"/>
        </a:p>
      </dgm:t>
    </dgm:pt>
    <dgm:pt modelId="{259BB5B2-8691-46BE-A7CE-732B25657AEC}">
      <dgm:prSet custT="1"/>
      <dgm:spPr/>
      <dgm:t>
        <a:bodyPr/>
        <a:lstStyle/>
        <a:p>
          <a:pPr>
            <a:buFont typeface="Wingdings" panose="05000000000000000000" pitchFamily="2" charset="2"/>
            <a:buChar char="q"/>
          </a:pPr>
          <a:r>
            <a:rPr lang="en-US" sz="1800" b="1" dirty="0"/>
            <a:t> Content Writer</a:t>
          </a:r>
          <a:endParaRPr lang="en-US" sz="1800" dirty="0"/>
        </a:p>
      </dgm:t>
    </dgm:pt>
    <dgm:pt modelId="{4EF03AC2-74F7-4229-BE96-DE6BB518477E}" type="sibTrans" cxnId="{B07E4284-D43E-4A37-A7CF-92FE16F4A484}">
      <dgm:prSet/>
      <dgm:spPr/>
      <dgm:t>
        <a:bodyPr/>
        <a:lstStyle/>
        <a:p>
          <a:endParaRPr lang="en-US"/>
        </a:p>
      </dgm:t>
    </dgm:pt>
    <dgm:pt modelId="{345B275A-DA26-4D63-AA37-860FC5A03260}" type="parTrans" cxnId="{B07E4284-D43E-4A37-A7CF-92FE16F4A484}">
      <dgm:prSet/>
      <dgm:spPr/>
      <dgm:t>
        <a:bodyPr/>
        <a:lstStyle/>
        <a:p>
          <a:endParaRPr lang="en-US"/>
        </a:p>
      </dgm:t>
    </dgm:pt>
    <dgm:pt modelId="{8521DE24-15C4-4F63-AA99-55DA094EF407}">
      <dgm:prSet custT="1"/>
      <dgm:spPr/>
      <dgm:t>
        <a:bodyPr/>
        <a:lstStyle/>
        <a:p>
          <a:endParaRPr lang="en-US" sz="1800" dirty="0"/>
        </a:p>
      </dgm:t>
    </dgm:pt>
    <dgm:pt modelId="{8164ED1A-AFDE-475D-A363-DFFC67681509}" type="sibTrans" cxnId="{16536C8B-71D0-4ED6-B53B-4856439FCABB}">
      <dgm:prSet/>
      <dgm:spPr/>
      <dgm:t>
        <a:bodyPr/>
        <a:lstStyle/>
        <a:p>
          <a:endParaRPr lang="en-IN"/>
        </a:p>
      </dgm:t>
    </dgm:pt>
    <dgm:pt modelId="{62348A16-C8AC-4060-99C1-0F69628EC317}" type="parTrans" cxnId="{16536C8B-71D0-4ED6-B53B-4856439FCABB}">
      <dgm:prSet/>
      <dgm:spPr/>
      <dgm:t>
        <a:bodyPr/>
        <a:lstStyle/>
        <a:p>
          <a:endParaRPr lang="en-IN"/>
        </a:p>
      </dgm:t>
    </dgm:pt>
    <dgm:pt modelId="{759BE372-AF74-47B9-93CC-3C5FEC832A83}">
      <dgm:prSet custT="1"/>
      <dgm:spPr/>
      <dgm:t>
        <a:bodyPr/>
        <a:lstStyle/>
        <a:p>
          <a:r>
            <a:rPr lang="en-US" sz="1800" dirty="0"/>
            <a:t>Interacting with the client to make sure that the project meets the quality standards and requirements of the client.</a:t>
          </a:r>
        </a:p>
      </dgm:t>
    </dgm:pt>
    <dgm:pt modelId="{18AA105D-6A4B-44FC-8EF7-177E0189E7F1}" type="sibTrans" cxnId="{B877E927-4B01-4EA7-8785-FCDFAFC50214}">
      <dgm:prSet/>
      <dgm:spPr/>
      <dgm:t>
        <a:bodyPr/>
        <a:lstStyle/>
        <a:p>
          <a:endParaRPr lang="en-US"/>
        </a:p>
      </dgm:t>
    </dgm:pt>
    <dgm:pt modelId="{34D7786C-D99C-495C-9944-17C57DC0B8EB}" type="parTrans" cxnId="{B877E927-4B01-4EA7-8785-FCDFAFC50214}">
      <dgm:prSet/>
      <dgm:spPr/>
      <dgm:t>
        <a:bodyPr/>
        <a:lstStyle/>
        <a:p>
          <a:endParaRPr lang="en-US"/>
        </a:p>
      </dgm:t>
    </dgm:pt>
    <dgm:pt modelId="{32496148-6B60-46AA-AB9C-289C8D49DD80}">
      <dgm:prSet custT="1"/>
      <dgm:spPr/>
      <dgm:t>
        <a:bodyPr/>
        <a:lstStyle/>
        <a:p>
          <a:r>
            <a:rPr lang="en-US" sz="1800" dirty="0"/>
            <a:t>Checking the coordination among the team members to ensure that everyone is aligned with the project goals and deadline.</a:t>
          </a:r>
        </a:p>
      </dgm:t>
    </dgm:pt>
    <dgm:pt modelId="{46B4BCB0-B42A-48E5-8CC1-E4EC844A2C31}" type="sibTrans" cxnId="{305D5405-0705-4AEC-99B6-DC51263B9464}">
      <dgm:prSet/>
      <dgm:spPr/>
      <dgm:t>
        <a:bodyPr/>
        <a:lstStyle/>
        <a:p>
          <a:endParaRPr lang="en-US"/>
        </a:p>
      </dgm:t>
    </dgm:pt>
    <dgm:pt modelId="{819F1B0A-CE0C-4C63-BC6A-6DD16DE294F7}" type="parTrans" cxnId="{305D5405-0705-4AEC-99B6-DC51263B9464}">
      <dgm:prSet/>
      <dgm:spPr/>
      <dgm:t>
        <a:bodyPr/>
        <a:lstStyle/>
        <a:p>
          <a:endParaRPr lang="en-US"/>
        </a:p>
      </dgm:t>
    </dgm:pt>
    <dgm:pt modelId="{C6A2D6EF-0E26-411B-8C85-ECFDD335FB02}">
      <dgm:prSet custT="1"/>
      <dgm:spPr/>
      <dgm:t>
        <a:bodyPr/>
        <a:lstStyle/>
        <a:p>
          <a:r>
            <a:rPr lang="en-US" sz="1800" dirty="0"/>
            <a:t>Creating a comprehensive project plan, outlining the tasks, timeline, and resources requirement.</a:t>
          </a:r>
        </a:p>
      </dgm:t>
    </dgm:pt>
    <dgm:pt modelId="{12F44654-E84E-486C-BE0F-D4B054984B47}" type="sibTrans" cxnId="{294F0C62-3ABE-43C4-B759-5A4CAB09809A}">
      <dgm:prSet/>
      <dgm:spPr/>
      <dgm:t>
        <a:bodyPr/>
        <a:lstStyle/>
        <a:p>
          <a:endParaRPr lang="en-US"/>
        </a:p>
      </dgm:t>
    </dgm:pt>
    <dgm:pt modelId="{2446892C-155B-4D3E-9FA7-BF77A97706FC}" type="parTrans" cxnId="{294F0C62-3ABE-43C4-B759-5A4CAB09809A}">
      <dgm:prSet/>
      <dgm:spPr/>
      <dgm:t>
        <a:bodyPr/>
        <a:lstStyle/>
        <a:p>
          <a:endParaRPr lang="en-US"/>
        </a:p>
      </dgm:t>
    </dgm:pt>
    <dgm:pt modelId="{2EB98B43-2B94-40F4-A06F-F7C070D4CB92}">
      <dgm:prSet custT="1"/>
      <dgm:spPr/>
      <dgm:t>
        <a:bodyPr/>
        <a:lstStyle/>
        <a:p>
          <a:pPr>
            <a:buFont typeface="Wingdings" panose="05000000000000000000" pitchFamily="2" charset="2"/>
            <a:buChar char="q"/>
          </a:pPr>
          <a:r>
            <a:rPr lang="en-US" sz="1800" b="1" dirty="0"/>
            <a:t> Project Manager</a:t>
          </a:r>
          <a:endParaRPr lang="en-US" sz="1800" dirty="0"/>
        </a:p>
      </dgm:t>
    </dgm:pt>
    <dgm:pt modelId="{2066E7DA-11D4-4F41-BE70-CC204E985045}" type="sibTrans" cxnId="{4EABCABB-118D-45BD-8885-737134D93D3D}">
      <dgm:prSet/>
      <dgm:spPr/>
      <dgm:t>
        <a:bodyPr/>
        <a:lstStyle/>
        <a:p>
          <a:endParaRPr lang="en-US"/>
        </a:p>
      </dgm:t>
    </dgm:pt>
    <dgm:pt modelId="{A7245A3F-E1E3-444C-B406-5EDB11FC951B}" type="parTrans" cxnId="{4EABCABB-118D-45BD-8885-737134D93D3D}">
      <dgm:prSet/>
      <dgm:spPr/>
      <dgm:t>
        <a:bodyPr/>
        <a:lstStyle/>
        <a:p>
          <a:endParaRPr lang="en-US"/>
        </a:p>
      </dgm:t>
    </dgm:pt>
    <dgm:pt modelId="{EA60AFCA-D4EE-484B-8940-FA042A19FEC0}">
      <dgm:prSet custT="1"/>
      <dgm:spPr/>
      <dgm:t>
        <a:bodyPr/>
        <a:lstStyle/>
        <a:p>
          <a:pPr>
            <a:buFont typeface="Wingdings" panose="05000000000000000000" pitchFamily="2" charset="2"/>
            <a:buChar char="q"/>
          </a:pPr>
          <a:endParaRPr lang="en-US" sz="1800" dirty="0"/>
        </a:p>
      </dgm:t>
    </dgm:pt>
    <dgm:pt modelId="{04C49F71-91DF-435B-A871-1E1CEA73F310}" type="sibTrans" cxnId="{11D2A263-A447-4CCD-88D5-29693B90C9CC}">
      <dgm:prSet/>
      <dgm:spPr/>
      <dgm:t>
        <a:bodyPr/>
        <a:lstStyle/>
        <a:p>
          <a:endParaRPr lang="en-IN"/>
        </a:p>
      </dgm:t>
    </dgm:pt>
    <dgm:pt modelId="{D82BB74B-3E13-41F0-9481-705099B52342}" type="parTrans" cxnId="{11D2A263-A447-4CCD-88D5-29693B90C9CC}">
      <dgm:prSet/>
      <dgm:spPr/>
      <dgm:t>
        <a:bodyPr/>
        <a:lstStyle/>
        <a:p>
          <a:endParaRPr lang="en-IN"/>
        </a:p>
      </dgm:t>
    </dgm:pt>
    <dgm:pt modelId="{A240ABD3-2C56-46FF-AF3B-9DE925502842}" type="pres">
      <dgm:prSet presAssocID="{91FC0EE7-4929-4F1A-82AD-F938C62A6326}" presName="linear" presStyleCnt="0">
        <dgm:presLayoutVars>
          <dgm:animLvl val="lvl"/>
          <dgm:resizeHandles val="exact"/>
        </dgm:presLayoutVars>
      </dgm:prSet>
      <dgm:spPr/>
      <dgm:t>
        <a:bodyPr/>
        <a:lstStyle/>
        <a:p>
          <a:endParaRPr lang="en-US"/>
        </a:p>
      </dgm:t>
    </dgm:pt>
    <dgm:pt modelId="{CE25AEBA-7D28-4CC8-ACA3-5BA533FBE473}" type="pres">
      <dgm:prSet presAssocID="{EA60AFCA-D4EE-484B-8940-FA042A19FEC0}" presName="parentText" presStyleLbl="node1" presStyleIdx="0" presStyleCnt="1" custFlipVert="1" custFlipHor="1" custScaleX="1418" custScaleY="5892" custLinFactY="100000" custLinFactNeighborX="-56693" custLinFactNeighborY="116907">
        <dgm:presLayoutVars>
          <dgm:chMax val="0"/>
          <dgm:bulletEnabled val="1"/>
        </dgm:presLayoutVars>
      </dgm:prSet>
      <dgm:spPr/>
      <dgm:t>
        <a:bodyPr/>
        <a:lstStyle/>
        <a:p>
          <a:endParaRPr lang="en-US"/>
        </a:p>
      </dgm:t>
    </dgm:pt>
    <dgm:pt modelId="{84CCE624-BB6D-4DE4-9DC6-17B9B9C3ADE6}" type="pres">
      <dgm:prSet presAssocID="{EA60AFCA-D4EE-484B-8940-FA042A19FEC0}" presName="childText" presStyleLbl="revTx" presStyleIdx="0" presStyleCnt="1">
        <dgm:presLayoutVars>
          <dgm:bulletEnabled val="1"/>
        </dgm:presLayoutVars>
      </dgm:prSet>
      <dgm:spPr/>
      <dgm:t>
        <a:bodyPr/>
        <a:lstStyle/>
        <a:p>
          <a:endParaRPr lang="en-US"/>
        </a:p>
      </dgm:t>
    </dgm:pt>
  </dgm:ptLst>
  <dgm:cxnLst>
    <dgm:cxn modelId="{4328C76E-75B6-488F-901E-60C632945511}" srcId="{2EB98B43-2B94-40F4-A06F-F7C070D4CB92}" destId="{961E0B53-D19C-42E3-A8D5-1B0C7103D1DA}" srcOrd="7" destOrd="0" parTransId="{A71472F5-A503-4E0D-A238-E60711719A78}" sibTransId="{3C954290-8CE4-4A8F-807B-B609B73B9143}"/>
    <dgm:cxn modelId="{808A81CE-DE89-43B5-B890-D6A7C4D0EEC8}" type="presOf" srcId="{34E5DBD0-96EE-408E-AF6B-0F070DCA57FF}" destId="{84CCE624-BB6D-4DE4-9DC6-17B9B9C3ADE6}" srcOrd="0" destOrd="6" presId="urn:microsoft.com/office/officeart/2005/8/layout/vList2"/>
    <dgm:cxn modelId="{76B62F8F-83D1-41E1-AF16-5E697128F8DF}" type="presOf" srcId="{2EB98B43-2B94-40F4-A06F-F7C070D4CB92}" destId="{84CCE624-BB6D-4DE4-9DC6-17B9B9C3ADE6}" srcOrd="0" destOrd="0" presId="urn:microsoft.com/office/officeart/2005/8/layout/vList2"/>
    <dgm:cxn modelId="{CE12F286-0852-4C93-80B5-76CC6904D988}" type="presOf" srcId="{8521DE24-15C4-4F63-AA99-55DA094EF407}" destId="{84CCE624-BB6D-4DE4-9DC6-17B9B9C3ADE6}" srcOrd="0" destOrd="4" presId="urn:microsoft.com/office/officeart/2005/8/layout/vList2"/>
    <dgm:cxn modelId="{B07E4284-D43E-4A37-A7CF-92FE16F4A484}" srcId="{2EB98B43-2B94-40F4-A06F-F7C070D4CB92}" destId="{259BB5B2-8691-46BE-A7CE-732B25657AEC}" srcOrd="4" destOrd="0" parTransId="{345B275A-DA26-4D63-AA37-860FC5A03260}" sibTransId="{4EF03AC2-74F7-4229-BE96-DE6BB518477E}"/>
    <dgm:cxn modelId="{BE69154E-688A-44B9-80FA-907628CB36B5}" type="presOf" srcId="{259BB5B2-8691-46BE-A7CE-732B25657AEC}" destId="{84CCE624-BB6D-4DE4-9DC6-17B9B9C3ADE6}" srcOrd="0" destOrd="5" presId="urn:microsoft.com/office/officeart/2005/8/layout/vList2"/>
    <dgm:cxn modelId="{040E9414-1BAC-4877-9C61-07B3B137F1EF}" type="presOf" srcId="{2C344BFC-0F64-4506-92FB-29E73C64EE78}" destId="{84CCE624-BB6D-4DE4-9DC6-17B9B9C3ADE6}" srcOrd="0" destOrd="7" presId="urn:microsoft.com/office/officeart/2005/8/layout/vList2"/>
    <dgm:cxn modelId="{16536C8B-71D0-4ED6-B53B-4856439FCABB}" srcId="{2EB98B43-2B94-40F4-A06F-F7C070D4CB92}" destId="{8521DE24-15C4-4F63-AA99-55DA094EF407}" srcOrd="3" destOrd="0" parTransId="{62348A16-C8AC-4060-99C1-0F69628EC317}" sibTransId="{8164ED1A-AFDE-475D-A363-DFFC67681509}"/>
    <dgm:cxn modelId="{8A7DA967-A85B-4C21-BE29-5793F55C9E7C}" type="presOf" srcId="{759BE372-AF74-47B9-93CC-3C5FEC832A83}" destId="{84CCE624-BB6D-4DE4-9DC6-17B9B9C3ADE6}" srcOrd="0" destOrd="3" presId="urn:microsoft.com/office/officeart/2005/8/layout/vList2"/>
    <dgm:cxn modelId="{11D2A263-A447-4CCD-88D5-29693B90C9CC}" srcId="{91FC0EE7-4929-4F1A-82AD-F938C62A6326}" destId="{EA60AFCA-D4EE-484B-8940-FA042A19FEC0}" srcOrd="0" destOrd="0" parTransId="{D82BB74B-3E13-41F0-9481-705099B52342}" sibTransId="{04C49F71-91DF-435B-A871-1E1CEA73F310}"/>
    <dgm:cxn modelId="{C43DE38A-A8BF-4493-A8C6-27852BA54300}" srcId="{2EB98B43-2B94-40F4-A06F-F7C070D4CB92}" destId="{34E5DBD0-96EE-408E-AF6B-0F070DCA57FF}" srcOrd="5" destOrd="0" parTransId="{BFE7F9CE-31B8-47D4-8846-DB2FA67FADF9}" sibTransId="{A2CE516D-0B9F-4828-8FC1-1D17658CAE69}"/>
    <dgm:cxn modelId="{564E0D38-48DE-42C0-90DC-5CD091CEB19A}" type="presOf" srcId="{32496148-6B60-46AA-AB9C-289C8D49DD80}" destId="{84CCE624-BB6D-4DE4-9DC6-17B9B9C3ADE6}" srcOrd="0" destOrd="2" presId="urn:microsoft.com/office/officeart/2005/8/layout/vList2"/>
    <dgm:cxn modelId="{A1CA57BD-0FA1-4A5D-B77A-F48C2007F75D}" type="presOf" srcId="{91FC0EE7-4929-4F1A-82AD-F938C62A6326}" destId="{A240ABD3-2C56-46FF-AF3B-9DE925502842}" srcOrd="0" destOrd="0" presId="urn:microsoft.com/office/officeart/2005/8/layout/vList2"/>
    <dgm:cxn modelId="{B877E927-4B01-4EA7-8785-FCDFAFC50214}" srcId="{2EB98B43-2B94-40F4-A06F-F7C070D4CB92}" destId="{759BE372-AF74-47B9-93CC-3C5FEC832A83}" srcOrd="2" destOrd="0" parTransId="{34D7786C-D99C-495C-9944-17C57DC0B8EB}" sibTransId="{18AA105D-6A4B-44FC-8EF7-177E0189E7F1}"/>
    <dgm:cxn modelId="{B7B8023C-6B1C-46EF-8F8B-0DA03B22C900}" type="presOf" srcId="{EA60AFCA-D4EE-484B-8940-FA042A19FEC0}" destId="{CE25AEBA-7D28-4CC8-ACA3-5BA533FBE473}" srcOrd="0" destOrd="0" presId="urn:microsoft.com/office/officeart/2005/8/layout/vList2"/>
    <dgm:cxn modelId="{F7EA73A6-58EB-4F98-B05D-9CA07C519441}" type="presOf" srcId="{C6A2D6EF-0E26-411B-8C85-ECFDD335FB02}" destId="{84CCE624-BB6D-4DE4-9DC6-17B9B9C3ADE6}" srcOrd="0" destOrd="1" presId="urn:microsoft.com/office/officeart/2005/8/layout/vList2"/>
    <dgm:cxn modelId="{DE956A5D-E4C0-44ED-A69D-02CB4807DA1A}" srcId="{2EB98B43-2B94-40F4-A06F-F7C070D4CB92}" destId="{2C344BFC-0F64-4506-92FB-29E73C64EE78}" srcOrd="6" destOrd="0" parTransId="{52D57223-F74A-4ED1-A8C7-5564F09E5E8F}" sibTransId="{DD94A073-186F-431B-BF7A-BA529F8F0294}"/>
    <dgm:cxn modelId="{5CA4F836-45EC-4078-ABAF-6C5B2ACF432D}" type="presOf" srcId="{961E0B53-D19C-42E3-A8D5-1B0C7103D1DA}" destId="{84CCE624-BB6D-4DE4-9DC6-17B9B9C3ADE6}" srcOrd="0" destOrd="8" presId="urn:microsoft.com/office/officeart/2005/8/layout/vList2"/>
    <dgm:cxn modelId="{294F0C62-3ABE-43C4-B759-5A4CAB09809A}" srcId="{2EB98B43-2B94-40F4-A06F-F7C070D4CB92}" destId="{C6A2D6EF-0E26-411B-8C85-ECFDD335FB02}" srcOrd="0" destOrd="0" parTransId="{2446892C-155B-4D3E-9FA7-BF77A97706FC}" sibTransId="{12F44654-E84E-486C-BE0F-D4B054984B47}"/>
    <dgm:cxn modelId="{305D5405-0705-4AEC-99B6-DC51263B9464}" srcId="{2EB98B43-2B94-40F4-A06F-F7C070D4CB92}" destId="{32496148-6B60-46AA-AB9C-289C8D49DD80}" srcOrd="1" destOrd="0" parTransId="{819F1B0A-CE0C-4C63-BC6A-6DD16DE294F7}" sibTransId="{46B4BCB0-B42A-48E5-8CC1-E4EC844A2C31}"/>
    <dgm:cxn modelId="{4EABCABB-118D-45BD-8885-737134D93D3D}" srcId="{EA60AFCA-D4EE-484B-8940-FA042A19FEC0}" destId="{2EB98B43-2B94-40F4-A06F-F7C070D4CB92}" srcOrd="0" destOrd="0" parTransId="{A7245A3F-E1E3-444C-B406-5EDB11FC951B}" sibTransId="{2066E7DA-11D4-4F41-BE70-CC204E985045}"/>
    <dgm:cxn modelId="{3F16C4DE-F3F0-407F-9432-B039C831EDA2}" type="presParOf" srcId="{A240ABD3-2C56-46FF-AF3B-9DE925502842}" destId="{CE25AEBA-7D28-4CC8-ACA3-5BA533FBE473}" srcOrd="0" destOrd="0" presId="urn:microsoft.com/office/officeart/2005/8/layout/vList2"/>
    <dgm:cxn modelId="{262628D7-2986-48B8-93C7-EB23E00D2D0F}" type="presParOf" srcId="{A240ABD3-2C56-46FF-AF3B-9DE925502842}" destId="{84CCE624-BB6D-4DE4-9DC6-17B9B9C3ADE6}" srcOrd="1" destOrd="0" presId="urn:microsoft.com/office/officeart/2005/8/layout/vList2"/>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FC0EE7-4929-4F1A-82AD-F938C62A6326}"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06E5625F-50EE-4A51-89A0-F41EB3466F60}">
      <dgm:prSet/>
      <dgm:spPr>
        <a:solidFill>
          <a:srgbClr val="002060"/>
        </a:solidFill>
      </dgm:spPr>
      <dgm:t>
        <a:bodyPr/>
        <a:lstStyle/>
        <a:p>
          <a:r>
            <a:rPr lang="en-US" b="1" dirty="0">
              <a:latin typeface="+mn-lt"/>
            </a:rPr>
            <a:t>Tannu Kumari</a:t>
          </a:r>
        </a:p>
      </dgm:t>
    </dgm:pt>
    <dgm:pt modelId="{20A4B13B-8B93-4561-A10E-D09982BCED82}" type="parTrans" cxnId="{63C569EF-11B2-4EC0-A0F6-47DD5510B004}">
      <dgm:prSet/>
      <dgm:spPr/>
      <dgm:t>
        <a:bodyPr/>
        <a:lstStyle/>
        <a:p>
          <a:endParaRPr lang="en-US"/>
        </a:p>
      </dgm:t>
    </dgm:pt>
    <dgm:pt modelId="{72AF8FA7-A2E0-43CE-A8BC-DE9A087A04AA}" type="sibTrans" cxnId="{63C569EF-11B2-4EC0-A0F6-47DD5510B004}">
      <dgm:prSet/>
      <dgm:spPr/>
      <dgm:t>
        <a:bodyPr/>
        <a:lstStyle/>
        <a:p>
          <a:endParaRPr lang="en-US"/>
        </a:p>
      </dgm:t>
    </dgm:pt>
    <dgm:pt modelId="{2EB98B43-2B94-40F4-A06F-F7C070D4CB92}">
      <dgm:prSet custT="1"/>
      <dgm:spPr/>
      <dgm:t>
        <a:bodyPr/>
        <a:lstStyle/>
        <a:p>
          <a:pPr>
            <a:buFont typeface="Wingdings" panose="05000000000000000000" pitchFamily="2" charset="2"/>
            <a:buChar char="q"/>
          </a:pPr>
          <a:r>
            <a:rPr lang="en-US" sz="1800" b="1" dirty="0"/>
            <a:t> UI(User Interface) Designer</a:t>
          </a:r>
          <a:endParaRPr lang="en-US" sz="1800" dirty="0"/>
        </a:p>
      </dgm:t>
    </dgm:pt>
    <dgm:pt modelId="{A7245A3F-E1E3-444C-B406-5EDB11FC951B}" type="parTrans" cxnId="{4EABCABB-118D-45BD-8885-737134D93D3D}">
      <dgm:prSet/>
      <dgm:spPr/>
      <dgm:t>
        <a:bodyPr/>
        <a:lstStyle/>
        <a:p>
          <a:endParaRPr lang="en-US"/>
        </a:p>
      </dgm:t>
    </dgm:pt>
    <dgm:pt modelId="{2066E7DA-11D4-4F41-BE70-CC204E985045}" type="sibTrans" cxnId="{4EABCABB-118D-45BD-8885-737134D93D3D}">
      <dgm:prSet/>
      <dgm:spPr/>
      <dgm:t>
        <a:bodyPr/>
        <a:lstStyle/>
        <a:p>
          <a:endParaRPr lang="en-US"/>
        </a:p>
      </dgm:t>
    </dgm:pt>
    <dgm:pt modelId="{C6A2D6EF-0E26-411B-8C85-ECFDD335FB02}">
      <dgm:prSet custT="1"/>
      <dgm:spPr/>
      <dgm:t>
        <a:bodyPr/>
        <a:lstStyle/>
        <a:p>
          <a:r>
            <a:rPr lang="en-US" sz="1800" dirty="0"/>
            <a:t>Creating the layouts, color schemas, and typography to ensure a good user interface.</a:t>
          </a:r>
        </a:p>
      </dgm:t>
    </dgm:pt>
    <dgm:pt modelId="{2446892C-155B-4D3E-9FA7-BF77A97706FC}" type="parTrans" cxnId="{294F0C62-3ABE-43C4-B759-5A4CAB09809A}">
      <dgm:prSet/>
      <dgm:spPr/>
      <dgm:t>
        <a:bodyPr/>
        <a:lstStyle/>
        <a:p>
          <a:endParaRPr lang="en-US"/>
        </a:p>
      </dgm:t>
    </dgm:pt>
    <dgm:pt modelId="{12F44654-E84E-486C-BE0F-D4B054984B47}" type="sibTrans" cxnId="{294F0C62-3ABE-43C4-B759-5A4CAB09809A}">
      <dgm:prSet/>
      <dgm:spPr/>
      <dgm:t>
        <a:bodyPr/>
        <a:lstStyle/>
        <a:p>
          <a:endParaRPr lang="en-US"/>
        </a:p>
      </dgm:t>
    </dgm:pt>
    <dgm:pt modelId="{EA60AFCA-D4EE-484B-8940-FA042A19FEC0}">
      <dgm:prSet custT="1"/>
      <dgm:spPr/>
      <dgm:t>
        <a:bodyPr/>
        <a:lstStyle/>
        <a:p>
          <a:pPr>
            <a:buFont typeface="Wingdings" panose="05000000000000000000" pitchFamily="2" charset="2"/>
            <a:buChar char="q"/>
          </a:pPr>
          <a:endParaRPr lang="en-US" sz="1800" dirty="0"/>
        </a:p>
      </dgm:t>
    </dgm:pt>
    <dgm:pt modelId="{D82BB74B-3E13-41F0-9481-705099B52342}" type="parTrans" cxnId="{11D2A263-A447-4CCD-88D5-29693B90C9CC}">
      <dgm:prSet/>
      <dgm:spPr/>
      <dgm:t>
        <a:bodyPr/>
        <a:lstStyle/>
        <a:p>
          <a:endParaRPr lang="en-IN"/>
        </a:p>
      </dgm:t>
    </dgm:pt>
    <dgm:pt modelId="{04C49F71-91DF-435B-A871-1E1CEA73F310}" type="sibTrans" cxnId="{11D2A263-A447-4CCD-88D5-29693B90C9CC}">
      <dgm:prSet/>
      <dgm:spPr/>
      <dgm:t>
        <a:bodyPr/>
        <a:lstStyle/>
        <a:p>
          <a:endParaRPr lang="en-IN"/>
        </a:p>
      </dgm:t>
    </dgm:pt>
    <dgm:pt modelId="{392DD80F-EC03-46B6-B5AA-F7E47E6E5CEE}">
      <dgm:prSet custT="1"/>
      <dgm:spPr/>
      <dgm:t>
        <a:bodyPr/>
        <a:lstStyle/>
        <a:p>
          <a:r>
            <a:rPr lang="en-US" sz="1800" dirty="0"/>
            <a:t>Ensuring the web application to be responsive and interactive. </a:t>
          </a:r>
        </a:p>
      </dgm:t>
    </dgm:pt>
    <dgm:pt modelId="{8626AB7B-82B5-4F38-ACF7-8C4DFE92C872}" type="parTrans" cxnId="{02C4CFC6-0A2D-42FF-921D-C66011693DA3}">
      <dgm:prSet/>
      <dgm:spPr/>
      <dgm:t>
        <a:bodyPr/>
        <a:lstStyle/>
        <a:p>
          <a:endParaRPr lang="en-IN"/>
        </a:p>
      </dgm:t>
    </dgm:pt>
    <dgm:pt modelId="{ED5610A7-10DC-49AF-B498-BF4E17012F19}" type="sibTrans" cxnId="{02C4CFC6-0A2D-42FF-921D-C66011693DA3}">
      <dgm:prSet/>
      <dgm:spPr/>
      <dgm:t>
        <a:bodyPr/>
        <a:lstStyle/>
        <a:p>
          <a:endParaRPr lang="en-IN"/>
        </a:p>
      </dgm:t>
    </dgm:pt>
    <dgm:pt modelId="{9BB7022D-66AB-47B4-87D2-C69410A94962}">
      <dgm:prSet custT="1"/>
      <dgm:spPr/>
      <dgm:t>
        <a:bodyPr/>
        <a:lstStyle/>
        <a:p>
          <a:r>
            <a:rPr lang="en-US" sz="1800" dirty="0"/>
            <a:t>Getting feedbacks from the users to improve the design for a better user experience.</a:t>
          </a:r>
        </a:p>
      </dgm:t>
    </dgm:pt>
    <dgm:pt modelId="{A9587B98-3C73-4319-A718-292ABDB90D86}" type="parTrans" cxnId="{5BE5A9EA-EC8C-4A21-89DF-2158E0D503D8}">
      <dgm:prSet/>
      <dgm:spPr/>
      <dgm:t>
        <a:bodyPr/>
        <a:lstStyle/>
        <a:p>
          <a:endParaRPr lang="en-IN"/>
        </a:p>
      </dgm:t>
    </dgm:pt>
    <dgm:pt modelId="{132FB2C4-7ACE-47BB-A583-56EF6329DECE}" type="sibTrans" cxnId="{5BE5A9EA-EC8C-4A21-89DF-2158E0D503D8}">
      <dgm:prSet/>
      <dgm:spPr/>
      <dgm:t>
        <a:bodyPr/>
        <a:lstStyle/>
        <a:p>
          <a:endParaRPr lang="en-IN"/>
        </a:p>
      </dgm:t>
    </dgm:pt>
    <dgm:pt modelId="{6613DFC7-AEBE-4A2B-86E8-589A29C0ADBC}">
      <dgm:prSet custT="1"/>
      <dgm:spPr/>
      <dgm:t>
        <a:bodyPr/>
        <a:lstStyle/>
        <a:p>
          <a:r>
            <a:rPr lang="en-US" sz="1800" dirty="0"/>
            <a:t>Testing the automation of the web application and its performance under high users load.</a:t>
          </a:r>
        </a:p>
      </dgm:t>
    </dgm:pt>
    <dgm:pt modelId="{C4AEE5DE-3ADF-4552-9599-875B29201E87}">
      <dgm:prSet custT="1"/>
      <dgm:spPr/>
      <dgm:t>
        <a:bodyPr/>
        <a:lstStyle/>
        <a:p>
          <a:r>
            <a:rPr lang="en-US" sz="1800" dirty="0"/>
            <a:t>Identifying the defects and potential issues in the software.</a:t>
          </a:r>
        </a:p>
      </dgm:t>
    </dgm:pt>
    <dgm:pt modelId="{34E5DBD0-96EE-408E-AF6B-0F070DCA57FF}">
      <dgm:prSet custT="1"/>
      <dgm:spPr/>
      <dgm:t>
        <a:bodyPr/>
        <a:lstStyle/>
        <a:p>
          <a:r>
            <a:rPr lang="en-US" sz="1800" dirty="0"/>
            <a:t>Creating various test cases based on the project requirements to verify the functionality and performance of the web application.</a:t>
          </a:r>
        </a:p>
      </dgm:t>
    </dgm:pt>
    <dgm:pt modelId="{259BB5B2-8691-46BE-A7CE-732B25657AEC}">
      <dgm:prSet custT="1"/>
      <dgm:spPr/>
      <dgm:t>
        <a:bodyPr/>
        <a:lstStyle/>
        <a:p>
          <a:pPr>
            <a:buFont typeface="Wingdings" panose="05000000000000000000" pitchFamily="2" charset="2"/>
            <a:buChar char="q"/>
          </a:pPr>
          <a:r>
            <a:rPr lang="en-US" sz="1800" b="1" dirty="0"/>
            <a:t> QA(Quality Assurance) Tester</a:t>
          </a:r>
          <a:endParaRPr lang="en-US" sz="1800" dirty="0"/>
        </a:p>
      </dgm:t>
    </dgm:pt>
    <dgm:pt modelId="{4EF03AC2-74F7-4229-BE96-DE6BB518477E}" type="sibTrans" cxnId="{B07E4284-D43E-4A37-A7CF-92FE16F4A484}">
      <dgm:prSet/>
      <dgm:spPr/>
      <dgm:t>
        <a:bodyPr/>
        <a:lstStyle/>
        <a:p>
          <a:endParaRPr lang="en-US"/>
        </a:p>
      </dgm:t>
    </dgm:pt>
    <dgm:pt modelId="{345B275A-DA26-4D63-AA37-860FC5A03260}" type="parTrans" cxnId="{B07E4284-D43E-4A37-A7CF-92FE16F4A484}">
      <dgm:prSet/>
      <dgm:spPr/>
      <dgm:t>
        <a:bodyPr/>
        <a:lstStyle/>
        <a:p>
          <a:endParaRPr lang="en-US"/>
        </a:p>
      </dgm:t>
    </dgm:pt>
    <dgm:pt modelId="{7FA471F8-1633-4D03-BC1E-76BB834C14E5}" type="sibTrans" cxnId="{B14AFF00-0D98-4A67-ADD1-19D8FC3A5520}">
      <dgm:prSet/>
      <dgm:spPr/>
      <dgm:t>
        <a:bodyPr/>
        <a:lstStyle/>
        <a:p>
          <a:endParaRPr lang="en-IN"/>
        </a:p>
      </dgm:t>
    </dgm:pt>
    <dgm:pt modelId="{D8EF65B8-3C28-416C-969B-A98E7281BD3D}" type="parTrans" cxnId="{B14AFF00-0D98-4A67-ADD1-19D8FC3A5520}">
      <dgm:prSet/>
      <dgm:spPr/>
      <dgm:t>
        <a:bodyPr/>
        <a:lstStyle/>
        <a:p>
          <a:endParaRPr lang="en-IN"/>
        </a:p>
      </dgm:t>
    </dgm:pt>
    <dgm:pt modelId="{EF87DE44-C2E1-4AFC-B64C-B84920A410A0}" type="sibTrans" cxnId="{412E0CE6-A78B-494C-BB25-59E519EA4C0A}">
      <dgm:prSet/>
      <dgm:spPr/>
      <dgm:t>
        <a:bodyPr/>
        <a:lstStyle/>
        <a:p>
          <a:endParaRPr lang="en-IN"/>
        </a:p>
      </dgm:t>
    </dgm:pt>
    <dgm:pt modelId="{E8FAEF47-E330-4D99-B061-85DFAB3CDE2D}" type="parTrans" cxnId="{412E0CE6-A78B-494C-BB25-59E519EA4C0A}">
      <dgm:prSet/>
      <dgm:spPr/>
      <dgm:t>
        <a:bodyPr/>
        <a:lstStyle/>
        <a:p>
          <a:endParaRPr lang="en-IN"/>
        </a:p>
      </dgm:t>
    </dgm:pt>
    <dgm:pt modelId="{A2CE516D-0B9F-4828-8FC1-1D17658CAE69}" type="sibTrans" cxnId="{C43DE38A-A8BF-4493-A8C6-27852BA54300}">
      <dgm:prSet/>
      <dgm:spPr/>
      <dgm:t>
        <a:bodyPr/>
        <a:lstStyle/>
        <a:p>
          <a:endParaRPr lang="en-US"/>
        </a:p>
      </dgm:t>
    </dgm:pt>
    <dgm:pt modelId="{BFE7F9CE-31B8-47D4-8846-DB2FA67FADF9}" type="parTrans" cxnId="{C43DE38A-A8BF-4493-A8C6-27852BA54300}">
      <dgm:prSet/>
      <dgm:spPr/>
      <dgm:t>
        <a:bodyPr/>
        <a:lstStyle/>
        <a:p>
          <a:endParaRPr lang="en-US"/>
        </a:p>
      </dgm:t>
    </dgm:pt>
    <dgm:pt modelId="{9E1A2BDD-8008-493B-8EB7-3855A52D3129}">
      <dgm:prSet custT="1"/>
      <dgm:spPr/>
      <dgm:t>
        <a:bodyPr/>
        <a:lstStyle/>
        <a:p>
          <a:endParaRPr lang="en-US" sz="1800" dirty="0"/>
        </a:p>
      </dgm:t>
    </dgm:pt>
    <dgm:pt modelId="{ED264904-4CE0-452E-A456-0182FFAA40B4}" type="parTrans" cxnId="{33008D1B-75F6-4E88-A895-97082372DE47}">
      <dgm:prSet/>
      <dgm:spPr/>
      <dgm:t>
        <a:bodyPr/>
        <a:lstStyle/>
        <a:p>
          <a:endParaRPr lang="en-IN"/>
        </a:p>
      </dgm:t>
    </dgm:pt>
    <dgm:pt modelId="{DACA7A93-5936-443D-8AF4-708C55F12E47}" type="sibTrans" cxnId="{33008D1B-75F6-4E88-A895-97082372DE47}">
      <dgm:prSet/>
      <dgm:spPr/>
      <dgm:t>
        <a:bodyPr/>
        <a:lstStyle/>
        <a:p>
          <a:endParaRPr lang="en-IN"/>
        </a:p>
      </dgm:t>
    </dgm:pt>
    <dgm:pt modelId="{A240ABD3-2C56-46FF-AF3B-9DE925502842}" type="pres">
      <dgm:prSet presAssocID="{91FC0EE7-4929-4F1A-82AD-F938C62A6326}" presName="linear" presStyleCnt="0">
        <dgm:presLayoutVars>
          <dgm:animLvl val="lvl"/>
          <dgm:resizeHandles val="exact"/>
        </dgm:presLayoutVars>
      </dgm:prSet>
      <dgm:spPr/>
      <dgm:t>
        <a:bodyPr/>
        <a:lstStyle/>
        <a:p>
          <a:endParaRPr lang="en-US"/>
        </a:p>
      </dgm:t>
    </dgm:pt>
    <dgm:pt modelId="{5AB57761-568B-49AB-B9C2-90B6DD4AF026}" type="pres">
      <dgm:prSet presAssocID="{06E5625F-50EE-4A51-89A0-F41EB3466F60}" presName="parentText" presStyleLbl="node1" presStyleIdx="0" presStyleCnt="1" custScaleX="90130" custScaleY="34866" custLinFactNeighborX="-3633" custLinFactNeighborY="-7356">
        <dgm:presLayoutVars>
          <dgm:chMax val="0"/>
          <dgm:bulletEnabled val="1"/>
        </dgm:presLayoutVars>
      </dgm:prSet>
      <dgm:spPr/>
      <dgm:t>
        <a:bodyPr/>
        <a:lstStyle/>
        <a:p>
          <a:endParaRPr lang="en-US"/>
        </a:p>
      </dgm:t>
    </dgm:pt>
    <dgm:pt modelId="{B89E27BD-5442-4636-9F29-1F461DA830B1}" type="pres">
      <dgm:prSet presAssocID="{06E5625F-50EE-4A51-89A0-F41EB3466F60}" presName="childText" presStyleLbl="revTx" presStyleIdx="0" presStyleCnt="1" custScaleY="115504" custLinFactNeighborY="-3642">
        <dgm:presLayoutVars>
          <dgm:bulletEnabled val="1"/>
        </dgm:presLayoutVars>
      </dgm:prSet>
      <dgm:spPr/>
      <dgm:t>
        <a:bodyPr/>
        <a:lstStyle/>
        <a:p>
          <a:endParaRPr lang="en-US"/>
        </a:p>
      </dgm:t>
    </dgm:pt>
  </dgm:ptLst>
  <dgm:cxnLst>
    <dgm:cxn modelId="{C43DE38A-A8BF-4493-A8C6-27852BA54300}" srcId="{259BB5B2-8691-46BE-A7CE-732B25657AEC}" destId="{34E5DBD0-96EE-408E-AF6B-0F070DCA57FF}" srcOrd="0" destOrd="0" parTransId="{BFE7F9CE-31B8-47D4-8846-DB2FA67FADF9}" sibTransId="{A2CE516D-0B9F-4828-8FC1-1D17658CAE69}"/>
    <dgm:cxn modelId="{294F0C62-3ABE-43C4-B759-5A4CAB09809A}" srcId="{2EB98B43-2B94-40F4-A06F-F7C070D4CB92}" destId="{C6A2D6EF-0E26-411B-8C85-ECFDD335FB02}" srcOrd="0" destOrd="0" parTransId="{2446892C-155B-4D3E-9FA7-BF77A97706FC}" sibTransId="{12F44654-E84E-486C-BE0F-D4B054984B47}"/>
    <dgm:cxn modelId="{412E0CE6-A78B-494C-BB25-59E519EA4C0A}" srcId="{259BB5B2-8691-46BE-A7CE-732B25657AEC}" destId="{C4AEE5DE-3ADF-4552-9599-875B29201E87}" srcOrd="1" destOrd="0" parTransId="{E8FAEF47-E330-4D99-B061-85DFAB3CDE2D}" sibTransId="{EF87DE44-C2E1-4AFC-B64C-B84920A410A0}"/>
    <dgm:cxn modelId="{02C4CFC6-0A2D-42FF-921D-C66011693DA3}" srcId="{2EB98B43-2B94-40F4-A06F-F7C070D4CB92}" destId="{392DD80F-EC03-46B6-B5AA-F7E47E6E5CEE}" srcOrd="1" destOrd="0" parTransId="{8626AB7B-82B5-4F38-ACF7-8C4DFE92C872}" sibTransId="{ED5610A7-10DC-49AF-B498-BF4E17012F19}"/>
    <dgm:cxn modelId="{FE24434E-24ED-4F2F-9D9E-488F5D32A714}" type="presOf" srcId="{9BB7022D-66AB-47B4-87D2-C69410A94962}" destId="{B89E27BD-5442-4636-9F29-1F461DA830B1}" srcOrd="0" destOrd="4" presId="urn:microsoft.com/office/officeart/2005/8/layout/vList2"/>
    <dgm:cxn modelId="{40BCD5C5-AB2B-470E-B3FA-69DDE5B6233A}" type="presOf" srcId="{C6A2D6EF-0E26-411B-8C85-ECFDD335FB02}" destId="{B89E27BD-5442-4636-9F29-1F461DA830B1}" srcOrd="0" destOrd="2" presId="urn:microsoft.com/office/officeart/2005/8/layout/vList2"/>
    <dgm:cxn modelId="{7374B39D-AE0D-4E2B-B329-C35477EFBA72}" type="presOf" srcId="{EA60AFCA-D4EE-484B-8940-FA042A19FEC0}" destId="{B89E27BD-5442-4636-9F29-1F461DA830B1}" srcOrd="0" destOrd="0" presId="urn:microsoft.com/office/officeart/2005/8/layout/vList2"/>
    <dgm:cxn modelId="{B07E4284-D43E-4A37-A7CF-92FE16F4A484}" srcId="{06E5625F-50EE-4A51-89A0-F41EB3466F60}" destId="{259BB5B2-8691-46BE-A7CE-732B25657AEC}" srcOrd="3" destOrd="0" parTransId="{345B275A-DA26-4D63-AA37-860FC5A03260}" sibTransId="{4EF03AC2-74F7-4229-BE96-DE6BB518477E}"/>
    <dgm:cxn modelId="{4EABCABB-118D-45BD-8885-737134D93D3D}" srcId="{06E5625F-50EE-4A51-89A0-F41EB3466F60}" destId="{2EB98B43-2B94-40F4-A06F-F7C070D4CB92}" srcOrd="1" destOrd="0" parTransId="{A7245A3F-E1E3-444C-B406-5EDB11FC951B}" sibTransId="{2066E7DA-11D4-4F41-BE70-CC204E985045}"/>
    <dgm:cxn modelId="{95A49F14-3FF7-447D-96F6-EBAED16FF2D0}" type="presOf" srcId="{6613DFC7-AEBE-4A2B-86E8-589A29C0ADBC}" destId="{B89E27BD-5442-4636-9F29-1F461DA830B1}" srcOrd="0" destOrd="9" presId="urn:microsoft.com/office/officeart/2005/8/layout/vList2"/>
    <dgm:cxn modelId="{810858FC-8568-45D3-974B-6BBED48ECD36}" type="presOf" srcId="{91FC0EE7-4929-4F1A-82AD-F938C62A6326}" destId="{A240ABD3-2C56-46FF-AF3B-9DE925502842}" srcOrd="0" destOrd="0" presId="urn:microsoft.com/office/officeart/2005/8/layout/vList2"/>
    <dgm:cxn modelId="{E0E71B7E-3558-4192-BFA4-7F91CC70461B}" type="presOf" srcId="{259BB5B2-8691-46BE-A7CE-732B25657AEC}" destId="{B89E27BD-5442-4636-9F29-1F461DA830B1}" srcOrd="0" destOrd="6" presId="urn:microsoft.com/office/officeart/2005/8/layout/vList2"/>
    <dgm:cxn modelId="{00799E4C-63DB-4CB7-B401-32091B5742F8}" type="presOf" srcId="{06E5625F-50EE-4A51-89A0-F41EB3466F60}" destId="{5AB57761-568B-49AB-B9C2-90B6DD4AF026}" srcOrd="0" destOrd="0" presId="urn:microsoft.com/office/officeart/2005/8/layout/vList2"/>
    <dgm:cxn modelId="{B3EB2EAF-6BA3-425A-8FE9-B6510DE9237C}" type="presOf" srcId="{34E5DBD0-96EE-408E-AF6B-0F070DCA57FF}" destId="{B89E27BD-5442-4636-9F29-1F461DA830B1}" srcOrd="0" destOrd="7" presId="urn:microsoft.com/office/officeart/2005/8/layout/vList2"/>
    <dgm:cxn modelId="{9450FC5A-10FA-47DD-A56C-121308D30B76}" type="presOf" srcId="{2EB98B43-2B94-40F4-A06F-F7C070D4CB92}" destId="{B89E27BD-5442-4636-9F29-1F461DA830B1}" srcOrd="0" destOrd="1" presId="urn:microsoft.com/office/officeart/2005/8/layout/vList2"/>
    <dgm:cxn modelId="{63C569EF-11B2-4EC0-A0F6-47DD5510B004}" srcId="{91FC0EE7-4929-4F1A-82AD-F938C62A6326}" destId="{06E5625F-50EE-4A51-89A0-F41EB3466F60}" srcOrd="0" destOrd="0" parTransId="{20A4B13B-8B93-4561-A10E-D09982BCED82}" sibTransId="{72AF8FA7-A2E0-43CE-A8BC-DE9A087A04AA}"/>
    <dgm:cxn modelId="{05719597-453E-4AA8-A88A-7FADAD09703A}" type="presOf" srcId="{9E1A2BDD-8008-493B-8EB7-3855A52D3129}" destId="{B89E27BD-5442-4636-9F29-1F461DA830B1}" srcOrd="0" destOrd="5" presId="urn:microsoft.com/office/officeart/2005/8/layout/vList2"/>
    <dgm:cxn modelId="{97A95D21-2ED8-4372-9F55-81E8F1F814DF}" type="presOf" srcId="{C4AEE5DE-3ADF-4552-9599-875B29201E87}" destId="{B89E27BD-5442-4636-9F29-1F461DA830B1}" srcOrd="0" destOrd="8" presId="urn:microsoft.com/office/officeart/2005/8/layout/vList2"/>
    <dgm:cxn modelId="{E0E25468-0FA9-4016-8ABA-04BBAAA747D7}" type="presOf" srcId="{392DD80F-EC03-46B6-B5AA-F7E47E6E5CEE}" destId="{B89E27BD-5442-4636-9F29-1F461DA830B1}" srcOrd="0" destOrd="3" presId="urn:microsoft.com/office/officeart/2005/8/layout/vList2"/>
    <dgm:cxn modelId="{B14AFF00-0D98-4A67-ADD1-19D8FC3A5520}" srcId="{259BB5B2-8691-46BE-A7CE-732B25657AEC}" destId="{6613DFC7-AEBE-4A2B-86E8-589A29C0ADBC}" srcOrd="2" destOrd="0" parTransId="{D8EF65B8-3C28-416C-969B-A98E7281BD3D}" sibTransId="{7FA471F8-1633-4D03-BC1E-76BB834C14E5}"/>
    <dgm:cxn modelId="{11D2A263-A447-4CCD-88D5-29693B90C9CC}" srcId="{06E5625F-50EE-4A51-89A0-F41EB3466F60}" destId="{EA60AFCA-D4EE-484B-8940-FA042A19FEC0}" srcOrd="0" destOrd="0" parTransId="{D82BB74B-3E13-41F0-9481-705099B52342}" sibTransId="{04C49F71-91DF-435B-A871-1E1CEA73F310}"/>
    <dgm:cxn modelId="{33008D1B-75F6-4E88-A895-97082372DE47}" srcId="{06E5625F-50EE-4A51-89A0-F41EB3466F60}" destId="{9E1A2BDD-8008-493B-8EB7-3855A52D3129}" srcOrd="2" destOrd="0" parTransId="{ED264904-4CE0-452E-A456-0182FFAA40B4}" sibTransId="{DACA7A93-5936-443D-8AF4-708C55F12E47}"/>
    <dgm:cxn modelId="{5BE5A9EA-EC8C-4A21-89DF-2158E0D503D8}" srcId="{2EB98B43-2B94-40F4-A06F-F7C070D4CB92}" destId="{9BB7022D-66AB-47B4-87D2-C69410A94962}" srcOrd="2" destOrd="0" parTransId="{A9587B98-3C73-4319-A718-292ABDB90D86}" sibTransId="{132FB2C4-7ACE-47BB-A583-56EF6329DECE}"/>
    <dgm:cxn modelId="{0A4B200B-4954-4B71-9938-ED4A8A034BB4}" type="presParOf" srcId="{A240ABD3-2C56-46FF-AF3B-9DE925502842}" destId="{5AB57761-568B-49AB-B9C2-90B6DD4AF026}" srcOrd="0" destOrd="0" presId="urn:microsoft.com/office/officeart/2005/8/layout/vList2"/>
    <dgm:cxn modelId="{35D80EF3-D257-40BC-AFE2-58588D83835A}" type="presParOf" srcId="{A240ABD3-2C56-46FF-AF3B-9DE925502842}" destId="{B89E27BD-5442-4636-9F29-1F461DA830B1}" srcOrd="1" destOrd="0" presId="urn:microsoft.com/office/officeart/2005/8/layout/vList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ED010-666D-4B29-8717-CF7230774719}">
      <dsp:nvSpPr>
        <dsp:cNvPr id="0" name=""/>
        <dsp:cNvSpPr/>
      </dsp:nvSpPr>
      <dsp:spPr>
        <a:xfrm>
          <a:off x="0" y="0"/>
          <a:ext cx="113684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C98AF4-518C-46D9-8F7E-0C625C0F8FC3}">
      <dsp:nvSpPr>
        <dsp:cNvPr id="0" name=""/>
        <dsp:cNvSpPr/>
      </dsp:nvSpPr>
      <dsp:spPr>
        <a:xfrm>
          <a:off x="0" y="0"/>
          <a:ext cx="11368479" cy="611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0" i="0" kern="1200" dirty="0">
              <a:latin typeface="Times New Roman" pitchFamily="18" charset="0"/>
              <a:cs typeface="Times New Roman" pitchFamily="18" charset="0"/>
            </a:rPr>
            <a:t>  </a:t>
          </a:r>
          <a:r>
            <a:rPr lang="en-US" sz="1800" kern="1200" dirty="0"/>
            <a:t>RMT Restaurants </a:t>
          </a:r>
          <a:r>
            <a:rPr lang="en-IN" sz="1800" b="0" i="0" kern="1200" dirty="0">
              <a:latin typeface="Times New Roman" pitchFamily="18" charset="0"/>
              <a:cs typeface="Times New Roman" pitchFamily="18" charset="0"/>
            </a:rPr>
            <a:t> is a prominent online food delivery and restaurant discovery platform.</a:t>
          </a:r>
          <a:endParaRPr lang="en-US" sz="1800" b="0" kern="1200" dirty="0">
            <a:latin typeface="Times New Roman" pitchFamily="18" charset="0"/>
            <a:cs typeface="Times New Roman" pitchFamily="18" charset="0"/>
          </a:endParaRPr>
        </a:p>
      </dsp:txBody>
      <dsp:txXfrm>
        <a:off x="0" y="0"/>
        <a:ext cx="11368479" cy="611705"/>
      </dsp:txXfrm>
    </dsp:sp>
    <dsp:sp modelId="{0AE57BA2-3FCF-41ED-B25C-814D8BDC2F5C}">
      <dsp:nvSpPr>
        <dsp:cNvPr id="0" name=""/>
        <dsp:cNvSpPr/>
      </dsp:nvSpPr>
      <dsp:spPr>
        <a:xfrm>
          <a:off x="0" y="611705"/>
          <a:ext cx="113684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9BDB36-81AC-4AD8-B93E-D054F85C0C06}">
      <dsp:nvSpPr>
        <dsp:cNvPr id="0" name=""/>
        <dsp:cNvSpPr/>
      </dsp:nvSpPr>
      <dsp:spPr>
        <a:xfrm>
          <a:off x="0" y="611705"/>
          <a:ext cx="11368479" cy="611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0" i="0" kern="1200" dirty="0">
              <a:latin typeface="Times New Roman" pitchFamily="18" charset="0"/>
              <a:cs typeface="Times New Roman" pitchFamily="18" charset="0"/>
            </a:rPr>
            <a:t> The platform serves as a comprehensive guide, connecting users to a wide variety of dining establishments.</a:t>
          </a:r>
          <a:endParaRPr lang="en-US" sz="1800" b="0" kern="1200" dirty="0">
            <a:latin typeface="Times New Roman" pitchFamily="18" charset="0"/>
            <a:cs typeface="Times New Roman" pitchFamily="18" charset="0"/>
          </a:endParaRPr>
        </a:p>
      </dsp:txBody>
      <dsp:txXfrm>
        <a:off x="0" y="611705"/>
        <a:ext cx="11368479" cy="611705"/>
      </dsp:txXfrm>
    </dsp:sp>
    <dsp:sp modelId="{6C39EEFE-7B5B-4389-B3F9-4BF4BF4087D0}">
      <dsp:nvSpPr>
        <dsp:cNvPr id="0" name=""/>
        <dsp:cNvSpPr/>
      </dsp:nvSpPr>
      <dsp:spPr>
        <a:xfrm>
          <a:off x="0" y="1223411"/>
          <a:ext cx="113684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8BD7FF-A7A2-4E41-8D8F-85D4B847C2C7}">
      <dsp:nvSpPr>
        <dsp:cNvPr id="0" name=""/>
        <dsp:cNvSpPr/>
      </dsp:nvSpPr>
      <dsp:spPr>
        <a:xfrm>
          <a:off x="0" y="1223411"/>
          <a:ext cx="11368479" cy="611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0" i="0" kern="1200" dirty="0">
              <a:latin typeface="Times New Roman" pitchFamily="18" charset="0"/>
              <a:cs typeface="Times New Roman" pitchFamily="18" charset="0"/>
            </a:rPr>
            <a:t>A user-friendly interface, omato facilitates easy exploration of local restaurants and their offerings.</a:t>
          </a:r>
          <a:endParaRPr lang="en-US" sz="1800" b="0" kern="1200" dirty="0">
            <a:latin typeface="Times New Roman" pitchFamily="18" charset="0"/>
            <a:cs typeface="Times New Roman" pitchFamily="18" charset="0"/>
          </a:endParaRPr>
        </a:p>
      </dsp:txBody>
      <dsp:txXfrm>
        <a:off x="0" y="1223411"/>
        <a:ext cx="11368479" cy="611705"/>
      </dsp:txXfrm>
    </dsp:sp>
    <dsp:sp modelId="{CB03AADD-EDBE-4C13-A88C-E10D67539214}">
      <dsp:nvSpPr>
        <dsp:cNvPr id="0" name=""/>
        <dsp:cNvSpPr/>
      </dsp:nvSpPr>
      <dsp:spPr>
        <a:xfrm>
          <a:off x="0" y="1835117"/>
          <a:ext cx="113684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42CE42-6586-4E09-AF5F-BA94A3EC5E3B}">
      <dsp:nvSpPr>
        <dsp:cNvPr id="0" name=""/>
        <dsp:cNvSpPr/>
      </dsp:nvSpPr>
      <dsp:spPr>
        <a:xfrm>
          <a:off x="0" y="1835117"/>
          <a:ext cx="11368479" cy="611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0" i="0" kern="1200" dirty="0">
              <a:latin typeface="Times New Roman" pitchFamily="18" charset="0"/>
              <a:cs typeface="Times New Roman" pitchFamily="18" charset="0"/>
            </a:rPr>
            <a:t>Real-time order tracking is a key feature, allowing users to monitor their deliveries from placement to arrival.</a:t>
          </a:r>
          <a:endParaRPr lang="en-IN" sz="1800" b="0" kern="1200" dirty="0">
            <a:latin typeface="Times New Roman" pitchFamily="18" charset="0"/>
            <a:cs typeface="Times New Roman" pitchFamily="18" charset="0"/>
          </a:endParaRPr>
        </a:p>
      </dsp:txBody>
      <dsp:txXfrm>
        <a:off x="0" y="1835117"/>
        <a:ext cx="11368479" cy="611705"/>
      </dsp:txXfrm>
    </dsp:sp>
    <dsp:sp modelId="{6721D1AE-F606-45E1-801F-E05C2438E6C3}">
      <dsp:nvSpPr>
        <dsp:cNvPr id="0" name=""/>
        <dsp:cNvSpPr/>
      </dsp:nvSpPr>
      <dsp:spPr>
        <a:xfrm>
          <a:off x="0" y="2446823"/>
          <a:ext cx="113684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E14F1A-7968-47B4-B0AB-DC545343CA9E}">
      <dsp:nvSpPr>
        <dsp:cNvPr id="0" name=""/>
        <dsp:cNvSpPr/>
      </dsp:nvSpPr>
      <dsp:spPr>
        <a:xfrm>
          <a:off x="0" y="2446823"/>
          <a:ext cx="11368479" cy="611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RMT Restaurants </a:t>
          </a:r>
          <a:r>
            <a:rPr lang="en-IN" sz="1800" b="0" i="0" kern="1200" dirty="0">
              <a:latin typeface="Times New Roman" pitchFamily="18" charset="0"/>
              <a:cs typeface="Times New Roman" pitchFamily="18" charset="0"/>
            </a:rPr>
            <a:t>partnerships with local restaurants contribute to its vast and diverse range of dining options, supporting local businesses.</a:t>
          </a:r>
          <a:endParaRPr lang="en-IN" sz="1800" b="0" kern="1200" dirty="0">
            <a:latin typeface="Times New Roman" pitchFamily="18" charset="0"/>
            <a:cs typeface="Times New Roman" pitchFamily="18" charset="0"/>
          </a:endParaRPr>
        </a:p>
      </dsp:txBody>
      <dsp:txXfrm>
        <a:off x="0" y="2446823"/>
        <a:ext cx="11368479" cy="611705"/>
      </dsp:txXfrm>
    </dsp:sp>
    <dsp:sp modelId="{C1ECC917-3D9B-49A4-B03B-BC74298ECDDA}">
      <dsp:nvSpPr>
        <dsp:cNvPr id="0" name=""/>
        <dsp:cNvSpPr/>
      </dsp:nvSpPr>
      <dsp:spPr>
        <a:xfrm>
          <a:off x="0" y="3058529"/>
          <a:ext cx="113684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5819D5-A6D5-4FE7-897E-D5D3488E19B8}">
      <dsp:nvSpPr>
        <dsp:cNvPr id="0" name=""/>
        <dsp:cNvSpPr/>
      </dsp:nvSpPr>
      <dsp:spPr>
        <a:xfrm>
          <a:off x="0" y="3058529"/>
          <a:ext cx="11368479" cy="611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RMT Restaurants </a:t>
          </a:r>
          <a:r>
            <a:rPr lang="en-IN" sz="1800" b="0" i="0" kern="1200" dirty="0">
              <a:latin typeface="Times New Roman" pitchFamily="18" charset="0"/>
              <a:cs typeface="Times New Roman" pitchFamily="18" charset="0"/>
            </a:rPr>
            <a:t>offers comprehensive restaurant information, including menus, reviews, and ratings, empowering users to make informed dining decisions.</a:t>
          </a:r>
          <a:endParaRPr lang="en-IN" sz="1800" kern="1200" dirty="0">
            <a:latin typeface="Times New Roman" pitchFamily="18" charset="0"/>
            <a:cs typeface="Times New Roman" pitchFamily="18" charset="0"/>
          </a:endParaRPr>
        </a:p>
      </dsp:txBody>
      <dsp:txXfrm>
        <a:off x="0" y="3058529"/>
        <a:ext cx="11368479" cy="611705"/>
      </dsp:txXfrm>
    </dsp:sp>
    <dsp:sp modelId="{AEB63D48-A42E-4FDC-AAF3-96A0502C1090}">
      <dsp:nvSpPr>
        <dsp:cNvPr id="0" name=""/>
        <dsp:cNvSpPr/>
      </dsp:nvSpPr>
      <dsp:spPr>
        <a:xfrm>
          <a:off x="0" y="3670235"/>
          <a:ext cx="113684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D71983-B652-4851-B1CF-E8A1AA722CD0}">
      <dsp:nvSpPr>
        <dsp:cNvPr id="0" name=""/>
        <dsp:cNvSpPr/>
      </dsp:nvSpPr>
      <dsp:spPr>
        <a:xfrm>
          <a:off x="0" y="3670235"/>
          <a:ext cx="11368479" cy="611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RMT Restaurants </a:t>
          </a:r>
          <a:r>
            <a:rPr lang="en-IN" sz="1700" b="0" i="0" kern="1200" dirty="0">
              <a:latin typeface="Times New Roman" pitchFamily="18" charset="0"/>
              <a:cs typeface="Times New Roman" pitchFamily="18" charset="0"/>
            </a:rPr>
            <a:t>offers exclusive deals and discounts, providing users with cost-effective and rewarding dining experiences.</a:t>
          </a:r>
          <a:endParaRPr lang="en-IN" sz="1700" kern="1200" dirty="0">
            <a:latin typeface="Times New Roman" pitchFamily="18" charset="0"/>
            <a:cs typeface="Times New Roman" pitchFamily="18" charset="0"/>
          </a:endParaRPr>
        </a:p>
      </dsp:txBody>
      <dsp:txXfrm>
        <a:off x="0" y="3670235"/>
        <a:ext cx="11368479" cy="611705"/>
      </dsp:txXfrm>
    </dsp:sp>
    <dsp:sp modelId="{3E1B1603-FF6B-4C4C-A9C0-3852ECAE8048}">
      <dsp:nvSpPr>
        <dsp:cNvPr id="0" name=""/>
        <dsp:cNvSpPr/>
      </dsp:nvSpPr>
      <dsp:spPr>
        <a:xfrm>
          <a:off x="0" y="4281941"/>
          <a:ext cx="113684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368C54-7636-4CCC-BE88-5A4D2A047466}">
      <dsp:nvSpPr>
        <dsp:cNvPr id="0" name=""/>
        <dsp:cNvSpPr/>
      </dsp:nvSpPr>
      <dsp:spPr>
        <a:xfrm>
          <a:off x="0" y="4281941"/>
          <a:ext cx="11368479" cy="611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t>RMT Restaurants </a:t>
          </a:r>
          <a:r>
            <a:rPr lang="en-IN" sz="1700" b="0" i="0" kern="1200" dirty="0">
              <a:latin typeface="Times New Roman" pitchFamily="18" charset="0"/>
              <a:cs typeface="Times New Roman" pitchFamily="18" charset="0"/>
            </a:rPr>
            <a:t>tagline – “Best Food gives a good health”</a:t>
          </a:r>
          <a:endParaRPr lang="en-IN" sz="1700" kern="1200" dirty="0">
            <a:latin typeface="Times New Roman" pitchFamily="18" charset="0"/>
            <a:cs typeface="Times New Roman" pitchFamily="18" charset="0"/>
          </a:endParaRPr>
        </a:p>
      </dsp:txBody>
      <dsp:txXfrm>
        <a:off x="0" y="4281941"/>
        <a:ext cx="11368479" cy="6117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AFFA5D-3BE3-48F8-9068-AC3F481B2696}">
      <dsp:nvSpPr>
        <dsp:cNvPr id="0" name=""/>
        <dsp:cNvSpPr/>
      </dsp:nvSpPr>
      <dsp:spPr>
        <a:xfrm>
          <a:off x="0" y="1521082"/>
          <a:ext cx="3339304" cy="21204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BE0EC21-F20C-4B17-AA98-F75438834499}">
      <dsp:nvSpPr>
        <dsp:cNvPr id="0" name=""/>
        <dsp:cNvSpPr/>
      </dsp:nvSpPr>
      <dsp:spPr>
        <a:xfrm>
          <a:off x="371033" y="1873564"/>
          <a:ext cx="3339304" cy="21204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Ravi Raj Tiwari</a:t>
          </a:r>
        </a:p>
        <a:p>
          <a:pPr marL="0" lvl="0" indent="0" algn="ctr" defTabSz="1377950">
            <a:lnSpc>
              <a:spcPct val="90000"/>
            </a:lnSpc>
            <a:spcBef>
              <a:spcPct val="0"/>
            </a:spcBef>
            <a:spcAft>
              <a:spcPct val="35000"/>
            </a:spcAft>
            <a:buNone/>
          </a:pPr>
          <a:r>
            <a:rPr lang="en-US" sz="3100" kern="1200" dirty="0"/>
            <a:t>(Developer)</a:t>
          </a:r>
        </a:p>
        <a:p>
          <a:pPr marL="0" lvl="0" indent="0" algn="ctr" defTabSz="1377950">
            <a:lnSpc>
              <a:spcPct val="90000"/>
            </a:lnSpc>
            <a:spcBef>
              <a:spcPct val="0"/>
            </a:spcBef>
            <a:spcAft>
              <a:spcPct val="35000"/>
            </a:spcAft>
            <a:buNone/>
          </a:pPr>
          <a:r>
            <a:rPr lang="en-US" sz="3100" kern="1200" dirty="0"/>
            <a:t>(Database Admin)</a:t>
          </a:r>
        </a:p>
      </dsp:txBody>
      <dsp:txXfrm>
        <a:off x="433139" y="1935670"/>
        <a:ext cx="3215092" cy="1996246"/>
      </dsp:txXfrm>
    </dsp:sp>
    <dsp:sp modelId="{6E6443F2-3B12-4C6E-8A57-815F4F6C50D2}">
      <dsp:nvSpPr>
        <dsp:cNvPr id="0" name=""/>
        <dsp:cNvSpPr/>
      </dsp:nvSpPr>
      <dsp:spPr>
        <a:xfrm>
          <a:off x="4081372" y="1521082"/>
          <a:ext cx="3339304" cy="21204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F7A9DA6-E022-41B9-A27D-F1EC60E728F0}">
      <dsp:nvSpPr>
        <dsp:cNvPr id="0" name=""/>
        <dsp:cNvSpPr/>
      </dsp:nvSpPr>
      <dsp:spPr>
        <a:xfrm>
          <a:off x="4452406" y="1873564"/>
          <a:ext cx="3339304" cy="21204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Manisha Kumari</a:t>
          </a:r>
        </a:p>
        <a:p>
          <a:pPr marL="0" lvl="0" indent="0" algn="ctr" defTabSz="1377950">
            <a:lnSpc>
              <a:spcPct val="90000"/>
            </a:lnSpc>
            <a:spcBef>
              <a:spcPct val="0"/>
            </a:spcBef>
            <a:spcAft>
              <a:spcPct val="35000"/>
            </a:spcAft>
            <a:buNone/>
          </a:pPr>
          <a:r>
            <a:rPr lang="en-US" sz="3100" kern="1200" dirty="0"/>
            <a:t>(Project Manager)</a:t>
          </a:r>
        </a:p>
        <a:p>
          <a:pPr marL="0" lvl="0" indent="0" algn="ctr" defTabSz="1377950">
            <a:lnSpc>
              <a:spcPct val="90000"/>
            </a:lnSpc>
            <a:spcBef>
              <a:spcPct val="0"/>
            </a:spcBef>
            <a:spcAft>
              <a:spcPct val="35000"/>
            </a:spcAft>
            <a:buNone/>
          </a:pPr>
          <a:r>
            <a:rPr lang="en-US" sz="3100" kern="1200" dirty="0"/>
            <a:t>(Content Writer)</a:t>
          </a:r>
        </a:p>
      </dsp:txBody>
      <dsp:txXfrm>
        <a:off x="4514512" y="1935670"/>
        <a:ext cx="3215092" cy="1996246"/>
      </dsp:txXfrm>
    </dsp:sp>
    <dsp:sp modelId="{72538785-F2F4-4EA4-904A-F789F15305AB}">
      <dsp:nvSpPr>
        <dsp:cNvPr id="0" name=""/>
        <dsp:cNvSpPr/>
      </dsp:nvSpPr>
      <dsp:spPr>
        <a:xfrm>
          <a:off x="8162744" y="1521082"/>
          <a:ext cx="3339304" cy="21204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2327ADB-7821-4B1D-B9D7-9F91248E742E}">
      <dsp:nvSpPr>
        <dsp:cNvPr id="0" name=""/>
        <dsp:cNvSpPr/>
      </dsp:nvSpPr>
      <dsp:spPr>
        <a:xfrm>
          <a:off x="8533778" y="1873564"/>
          <a:ext cx="3339304" cy="21204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Tannu Kumari</a:t>
          </a:r>
        </a:p>
        <a:p>
          <a:pPr marL="0" lvl="0" indent="0" algn="ctr" defTabSz="1377950">
            <a:lnSpc>
              <a:spcPct val="90000"/>
            </a:lnSpc>
            <a:spcBef>
              <a:spcPct val="0"/>
            </a:spcBef>
            <a:spcAft>
              <a:spcPct val="35000"/>
            </a:spcAft>
            <a:buNone/>
          </a:pPr>
          <a:r>
            <a:rPr lang="en-US" sz="3100" kern="1200" dirty="0"/>
            <a:t>(UI Designer)</a:t>
          </a:r>
        </a:p>
        <a:p>
          <a:pPr marL="0" lvl="0" indent="0" algn="ctr" defTabSz="1377950">
            <a:lnSpc>
              <a:spcPct val="90000"/>
            </a:lnSpc>
            <a:spcBef>
              <a:spcPct val="0"/>
            </a:spcBef>
            <a:spcAft>
              <a:spcPct val="35000"/>
            </a:spcAft>
            <a:buNone/>
          </a:pPr>
          <a:r>
            <a:rPr lang="en-US" sz="3100" kern="1200" dirty="0"/>
            <a:t>(QA Tester)</a:t>
          </a:r>
        </a:p>
      </dsp:txBody>
      <dsp:txXfrm>
        <a:off x="8595884" y="1935670"/>
        <a:ext cx="3215092" cy="19962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2BB75-33C6-4CFB-BD89-BDCE90F26EC9}">
      <dsp:nvSpPr>
        <dsp:cNvPr id="0" name=""/>
        <dsp:cNvSpPr/>
      </dsp:nvSpPr>
      <dsp:spPr>
        <a:xfrm>
          <a:off x="0" y="280037"/>
          <a:ext cx="10971372" cy="440212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1500" tIns="1353820" rIns="851500" bIns="128016" numCol="1" spcCol="1270" anchor="t" anchorCtr="0">
          <a:noAutofit/>
        </a:bodyPr>
        <a:lstStyle/>
        <a:p>
          <a:pPr marL="171450" lvl="1" indent="-171450" algn="l" defTabSz="800100">
            <a:lnSpc>
              <a:spcPct val="90000"/>
            </a:lnSpc>
            <a:spcBef>
              <a:spcPct val="0"/>
            </a:spcBef>
            <a:spcAft>
              <a:spcPct val="15000"/>
            </a:spcAft>
            <a:buFont typeface="Wingdings" panose="05000000000000000000" pitchFamily="2" charset="2"/>
            <a:buChar char="q"/>
          </a:pPr>
          <a:r>
            <a:rPr lang="en-IN" sz="1800" b="1" kern="1200" dirty="0"/>
            <a:t> Developer:- </a:t>
          </a:r>
          <a:endParaRPr lang="en-US" sz="1800" kern="1200" dirty="0"/>
        </a:p>
        <a:p>
          <a:pPr marL="342900" lvl="2" indent="-171450" algn="l" defTabSz="800100">
            <a:lnSpc>
              <a:spcPct val="90000"/>
            </a:lnSpc>
            <a:spcBef>
              <a:spcPct val="0"/>
            </a:spcBef>
            <a:spcAft>
              <a:spcPct val="15000"/>
            </a:spcAft>
            <a:buChar char="•"/>
          </a:pPr>
          <a:r>
            <a:rPr lang="en-IN" sz="1800" kern="1200" dirty="0"/>
            <a:t>Writing code for the web application and implementing the features and functionalities specified in the web project.</a:t>
          </a:r>
          <a:endParaRPr lang="en-US" sz="1800" kern="1200" dirty="0"/>
        </a:p>
        <a:p>
          <a:pPr marL="342900" lvl="2" indent="-171450" algn="l" defTabSz="800100">
            <a:lnSpc>
              <a:spcPct val="90000"/>
            </a:lnSpc>
            <a:spcBef>
              <a:spcPct val="0"/>
            </a:spcBef>
            <a:spcAft>
              <a:spcPct val="15000"/>
            </a:spcAft>
            <a:buChar char="•"/>
          </a:pPr>
          <a:r>
            <a:rPr lang="en-IN" sz="1800" kern="1200" dirty="0"/>
            <a:t>Integrating the frontend with a backend.</a:t>
          </a:r>
          <a:endParaRPr lang="en-US" sz="1800" kern="1200" dirty="0"/>
        </a:p>
        <a:p>
          <a:pPr marL="342900" lvl="2" indent="-171450" algn="l" defTabSz="800100">
            <a:lnSpc>
              <a:spcPct val="90000"/>
            </a:lnSpc>
            <a:spcBef>
              <a:spcPct val="0"/>
            </a:spcBef>
            <a:spcAft>
              <a:spcPct val="15000"/>
            </a:spcAft>
            <a:buChar char="•"/>
          </a:pPr>
          <a:r>
            <a:rPr lang="en-IN" sz="1800" kern="1200" dirty="0"/>
            <a:t>Testing and debugging the code.</a:t>
          </a:r>
          <a:endParaRPr lang="en-US" sz="1800" kern="1200" dirty="0"/>
        </a:p>
        <a:p>
          <a:pPr marL="342900" lvl="2"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Font typeface="Wingdings" panose="05000000000000000000" pitchFamily="2" charset="2"/>
            <a:buChar char="q"/>
          </a:pPr>
          <a:r>
            <a:rPr lang="en-IN" sz="1800" b="1" kern="1200" dirty="0"/>
            <a:t> DBA(Database Administrator) :- </a:t>
          </a:r>
          <a:endParaRPr lang="en-US" sz="1800" kern="1200" dirty="0"/>
        </a:p>
        <a:p>
          <a:pPr marL="342900" lvl="2" indent="-171450" algn="l" defTabSz="800100">
            <a:lnSpc>
              <a:spcPct val="90000"/>
            </a:lnSpc>
            <a:spcBef>
              <a:spcPct val="0"/>
            </a:spcBef>
            <a:spcAft>
              <a:spcPct val="15000"/>
            </a:spcAft>
            <a:buChar char="•"/>
          </a:pPr>
          <a:r>
            <a:rPr lang="en-IN" sz="1800" kern="1200" dirty="0"/>
            <a:t>Designing the database structure, schema and relationships based on the project’s requirement. </a:t>
          </a:r>
          <a:endParaRPr lang="en-US" sz="1800" kern="1200" dirty="0"/>
        </a:p>
        <a:p>
          <a:pPr marL="342900" lvl="2" indent="-171450" algn="l" defTabSz="800100">
            <a:lnSpc>
              <a:spcPct val="90000"/>
            </a:lnSpc>
            <a:spcBef>
              <a:spcPct val="0"/>
            </a:spcBef>
            <a:spcAft>
              <a:spcPct val="15000"/>
            </a:spcAft>
            <a:buChar char="•"/>
          </a:pPr>
          <a:r>
            <a:rPr lang="en-IN" sz="1800" kern="1200" dirty="0"/>
            <a:t>Maintaining the database.</a:t>
          </a:r>
          <a:endParaRPr lang="en-US" sz="1800" kern="1200" dirty="0"/>
        </a:p>
        <a:p>
          <a:pPr marL="342900" lvl="2" indent="-171450" algn="l" defTabSz="800100">
            <a:lnSpc>
              <a:spcPct val="90000"/>
            </a:lnSpc>
            <a:spcBef>
              <a:spcPct val="0"/>
            </a:spcBef>
            <a:spcAft>
              <a:spcPct val="15000"/>
            </a:spcAft>
            <a:buChar char="•"/>
          </a:pPr>
          <a:r>
            <a:rPr lang="en-IN" sz="1800" kern="1200" dirty="0"/>
            <a:t>Keeping the data security, data optimization and data integrity in check.</a:t>
          </a:r>
          <a:endParaRPr lang="en-US" sz="1800" kern="1200" dirty="0"/>
        </a:p>
      </dsp:txBody>
      <dsp:txXfrm>
        <a:off x="0" y="280037"/>
        <a:ext cx="10971372" cy="4402125"/>
      </dsp:txXfrm>
    </dsp:sp>
    <dsp:sp modelId="{3547FFE0-CCD4-442E-B5CE-C93068F9C7D2}">
      <dsp:nvSpPr>
        <dsp:cNvPr id="0" name=""/>
        <dsp:cNvSpPr/>
      </dsp:nvSpPr>
      <dsp:spPr>
        <a:xfrm>
          <a:off x="556462" y="513076"/>
          <a:ext cx="9195139" cy="482846"/>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0284" tIns="0" rIns="290284" bIns="0" numCol="1" spcCol="1270" anchor="ctr" anchorCtr="0">
          <a:noAutofit/>
        </a:bodyPr>
        <a:lstStyle/>
        <a:p>
          <a:pPr marL="0" lvl="0" indent="0" algn="l" defTabSz="933450">
            <a:lnSpc>
              <a:spcPct val="90000"/>
            </a:lnSpc>
            <a:spcBef>
              <a:spcPct val="0"/>
            </a:spcBef>
            <a:spcAft>
              <a:spcPct val="35000"/>
            </a:spcAft>
            <a:buNone/>
          </a:pPr>
          <a:r>
            <a:rPr lang="en-US" sz="2100" kern="1200" dirty="0"/>
            <a:t>Ravi Raj Tiwari</a:t>
          </a:r>
        </a:p>
      </dsp:txBody>
      <dsp:txXfrm>
        <a:off x="580033" y="536647"/>
        <a:ext cx="9147997" cy="4357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25AEBA-7D28-4CC8-ACA3-5BA533FBE473}">
      <dsp:nvSpPr>
        <dsp:cNvPr id="0" name=""/>
        <dsp:cNvSpPr/>
      </dsp:nvSpPr>
      <dsp:spPr>
        <a:xfrm flipH="1" flipV="1">
          <a:off x="0" y="4948150"/>
          <a:ext cx="157813" cy="7169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endParaRPr lang="en-US" sz="1800" kern="1200" dirty="0"/>
        </a:p>
      </dsp:txBody>
      <dsp:txXfrm rot="10800000">
        <a:off x="3500" y="4951650"/>
        <a:ext cx="150813" cy="64693"/>
      </dsp:txXfrm>
    </dsp:sp>
    <dsp:sp modelId="{84CCE624-BB6D-4DE4-9DC6-17B9B9C3ADE6}">
      <dsp:nvSpPr>
        <dsp:cNvPr id="0" name=""/>
        <dsp:cNvSpPr/>
      </dsp:nvSpPr>
      <dsp:spPr>
        <a:xfrm>
          <a:off x="0" y="897531"/>
          <a:ext cx="11129287" cy="3296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355" tIns="22860" rIns="128016" bIns="22860" numCol="1" spcCol="1270" anchor="t" anchorCtr="0">
          <a:noAutofit/>
        </a:bodyPr>
        <a:lstStyle/>
        <a:p>
          <a:pPr marL="171450" lvl="1" indent="-171450" algn="l" defTabSz="800100">
            <a:lnSpc>
              <a:spcPct val="90000"/>
            </a:lnSpc>
            <a:spcBef>
              <a:spcPct val="0"/>
            </a:spcBef>
            <a:spcAft>
              <a:spcPct val="20000"/>
            </a:spcAft>
            <a:buFont typeface="Wingdings" panose="05000000000000000000" pitchFamily="2" charset="2"/>
            <a:buChar char="q"/>
          </a:pPr>
          <a:r>
            <a:rPr lang="en-US" sz="1800" b="1" kern="1200" dirty="0"/>
            <a:t> Project Manager</a:t>
          </a:r>
          <a:endParaRPr lang="en-US" sz="1800" kern="1200" dirty="0"/>
        </a:p>
        <a:p>
          <a:pPr marL="342900" lvl="2" indent="-171450" algn="l" defTabSz="800100">
            <a:lnSpc>
              <a:spcPct val="90000"/>
            </a:lnSpc>
            <a:spcBef>
              <a:spcPct val="0"/>
            </a:spcBef>
            <a:spcAft>
              <a:spcPct val="20000"/>
            </a:spcAft>
            <a:buChar char="•"/>
          </a:pPr>
          <a:r>
            <a:rPr lang="en-US" sz="1800" kern="1200" dirty="0"/>
            <a:t>Creating a comprehensive project plan, outlining the tasks, timeline, and resources requirement.</a:t>
          </a:r>
        </a:p>
        <a:p>
          <a:pPr marL="342900" lvl="2" indent="-171450" algn="l" defTabSz="800100">
            <a:lnSpc>
              <a:spcPct val="90000"/>
            </a:lnSpc>
            <a:spcBef>
              <a:spcPct val="0"/>
            </a:spcBef>
            <a:spcAft>
              <a:spcPct val="20000"/>
            </a:spcAft>
            <a:buChar char="•"/>
          </a:pPr>
          <a:r>
            <a:rPr lang="en-US" sz="1800" kern="1200" dirty="0"/>
            <a:t>Checking the coordination among the team members to ensure that everyone is aligned with the project goals and deadline.</a:t>
          </a:r>
        </a:p>
        <a:p>
          <a:pPr marL="342900" lvl="2" indent="-171450" algn="l" defTabSz="800100">
            <a:lnSpc>
              <a:spcPct val="90000"/>
            </a:lnSpc>
            <a:spcBef>
              <a:spcPct val="0"/>
            </a:spcBef>
            <a:spcAft>
              <a:spcPct val="20000"/>
            </a:spcAft>
            <a:buChar char="•"/>
          </a:pPr>
          <a:r>
            <a:rPr lang="en-US" sz="1800" kern="1200" dirty="0"/>
            <a:t>Interacting with the client to make sure that the project meets the quality standards and requirements of the client.</a:t>
          </a:r>
        </a:p>
        <a:p>
          <a:pPr marL="342900" lvl="2" indent="-171450" algn="l" defTabSz="800100">
            <a:lnSpc>
              <a:spcPct val="90000"/>
            </a:lnSpc>
            <a:spcBef>
              <a:spcPct val="0"/>
            </a:spcBef>
            <a:spcAft>
              <a:spcPct val="20000"/>
            </a:spcAft>
            <a:buChar char="•"/>
          </a:pPr>
          <a:endParaRPr lang="en-US" sz="1800" kern="1200" dirty="0"/>
        </a:p>
        <a:p>
          <a:pPr marL="342900" lvl="2" indent="-171450" algn="l" defTabSz="800100">
            <a:lnSpc>
              <a:spcPct val="90000"/>
            </a:lnSpc>
            <a:spcBef>
              <a:spcPct val="0"/>
            </a:spcBef>
            <a:spcAft>
              <a:spcPct val="20000"/>
            </a:spcAft>
            <a:buFont typeface="Wingdings" panose="05000000000000000000" pitchFamily="2" charset="2"/>
            <a:buChar char="q"/>
          </a:pPr>
          <a:r>
            <a:rPr lang="en-US" sz="1800" b="1" kern="1200" dirty="0"/>
            <a:t> Content Writer</a:t>
          </a:r>
          <a:endParaRPr lang="en-US" sz="1800" kern="1200" dirty="0"/>
        </a:p>
        <a:p>
          <a:pPr marL="342900" lvl="2" indent="-171450" algn="l" defTabSz="800100">
            <a:lnSpc>
              <a:spcPct val="90000"/>
            </a:lnSpc>
            <a:spcBef>
              <a:spcPct val="0"/>
            </a:spcBef>
            <a:spcAft>
              <a:spcPct val="20000"/>
            </a:spcAft>
            <a:buChar char="•"/>
          </a:pPr>
          <a:r>
            <a:rPr lang="en-IN" sz="1800" kern="1200" dirty="0"/>
            <a:t>Producing the written materials like articles, blogs, or other textual content.</a:t>
          </a:r>
          <a:endParaRPr lang="en-US" sz="1800" kern="1200" dirty="0"/>
        </a:p>
        <a:p>
          <a:pPr marL="342900" lvl="2" indent="-171450" algn="l" defTabSz="800100">
            <a:lnSpc>
              <a:spcPct val="90000"/>
            </a:lnSpc>
            <a:spcBef>
              <a:spcPct val="0"/>
            </a:spcBef>
            <a:spcAft>
              <a:spcPct val="20000"/>
            </a:spcAft>
            <a:buChar char="•"/>
          </a:pPr>
          <a:r>
            <a:rPr lang="en-IN" sz="1800" kern="1200" dirty="0"/>
            <a:t>Understanding the target audience to meet their need, preferences, and  interests.</a:t>
          </a:r>
          <a:endParaRPr lang="en-US" sz="1800" kern="1200" dirty="0"/>
        </a:p>
        <a:p>
          <a:pPr marL="342900" lvl="2" indent="-171450" algn="l" defTabSz="800100">
            <a:lnSpc>
              <a:spcPct val="90000"/>
            </a:lnSpc>
            <a:spcBef>
              <a:spcPct val="0"/>
            </a:spcBef>
            <a:spcAft>
              <a:spcPct val="20000"/>
            </a:spcAft>
            <a:buChar char="•"/>
          </a:pPr>
          <a:r>
            <a:rPr lang="en-IN" sz="1800" kern="1200" dirty="0"/>
            <a:t>Ensuring the accuracy and the relevance of the information written in the content.</a:t>
          </a:r>
          <a:endParaRPr lang="en-US" sz="1800" kern="1200" dirty="0"/>
        </a:p>
      </dsp:txBody>
      <dsp:txXfrm>
        <a:off x="0" y="897531"/>
        <a:ext cx="11129287" cy="32964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B57761-568B-49AB-B9C2-90B6DD4AF026}">
      <dsp:nvSpPr>
        <dsp:cNvPr id="0" name=""/>
        <dsp:cNvSpPr/>
      </dsp:nvSpPr>
      <dsp:spPr>
        <a:xfrm>
          <a:off x="142847" y="50084"/>
          <a:ext cx="9888497" cy="535207"/>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latin typeface="+mn-lt"/>
            </a:rPr>
            <a:t>Tannu Kumari</a:t>
          </a:r>
        </a:p>
      </dsp:txBody>
      <dsp:txXfrm>
        <a:off x="168974" y="76211"/>
        <a:ext cx="9836243" cy="482953"/>
      </dsp:txXfrm>
    </dsp:sp>
    <dsp:sp modelId="{B89E27BD-5442-4636-9F29-1F461DA830B1}">
      <dsp:nvSpPr>
        <dsp:cNvPr id="0" name=""/>
        <dsp:cNvSpPr/>
      </dsp:nvSpPr>
      <dsp:spPr>
        <a:xfrm>
          <a:off x="0" y="773016"/>
          <a:ext cx="10971372" cy="3825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41" tIns="22860" rIns="128016" bIns="22860" numCol="1" spcCol="1270" anchor="t" anchorCtr="0">
          <a:noAutofit/>
        </a:bodyPr>
        <a:lstStyle/>
        <a:p>
          <a:pPr marL="171450" lvl="1" indent="-171450" algn="l" defTabSz="800100">
            <a:lnSpc>
              <a:spcPct val="90000"/>
            </a:lnSpc>
            <a:spcBef>
              <a:spcPct val="0"/>
            </a:spcBef>
            <a:spcAft>
              <a:spcPct val="20000"/>
            </a:spcAft>
            <a:buFont typeface="Wingdings" panose="05000000000000000000" pitchFamily="2" charset="2"/>
            <a:buChar char="q"/>
          </a:pPr>
          <a:endParaRPr lang="en-US" sz="1800" kern="1200" dirty="0"/>
        </a:p>
        <a:p>
          <a:pPr marL="171450" lvl="1" indent="-171450" algn="l" defTabSz="800100">
            <a:lnSpc>
              <a:spcPct val="90000"/>
            </a:lnSpc>
            <a:spcBef>
              <a:spcPct val="0"/>
            </a:spcBef>
            <a:spcAft>
              <a:spcPct val="20000"/>
            </a:spcAft>
            <a:buFont typeface="Wingdings" panose="05000000000000000000" pitchFamily="2" charset="2"/>
            <a:buChar char="q"/>
          </a:pPr>
          <a:r>
            <a:rPr lang="en-US" sz="1800" b="1" kern="1200" dirty="0"/>
            <a:t> UI(User Interface) Designer</a:t>
          </a:r>
          <a:endParaRPr lang="en-US" sz="1800" kern="1200" dirty="0"/>
        </a:p>
        <a:p>
          <a:pPr marL="342900" lvl="2" indent="-171450" algn="l" defTabSz="800100">
            <a:lnSpc>
              <a:spcPct val="90000"/>
            </a:lnSpc>
            <a:spcBef>
              <a:spcPct val="0"/>
            </a:spcBef>
            <a:spcAft>
              <a:spcPct val="20000"/>
            </a:spcAft>
            <a:buChar char="•"/>
          </a:pPr>
          <a:r>
            <a:rPr lang="en-US" sz="1800" kern="1200" dirty="0"/>
            <a:t>Creating the layouts, color schemas, and typography to ensure a good user interface.</a:t>
          </a:r>
        </a:p>
        <a:p>
          <a:pPr marL="342900" lvl="2" indent="-171450" algn="l" defTabSz="800100">
            <a:lnSpc>
              <a:spcPct val="90000"/>
            </a:lnSpc>
            <a:spcBef>
              <a:spcPct val="0"/>
            </a:spcBef>
            <a:spcAft>
              <a:spcPct val="20000"/>
            </a:spcAft>
            <a:buChar char="•"/>
          </a:pPr>
          <a:r>
            <a:rPr lang="en-US" sz="1800" kern="1200" dirty="0"/>
            <a:t>Ensuring the web application to be responsive and interactive. </a:t>
          </a:r>
        </a:p>
        <a:p>
          <a:pPr marL="342900" lvl="2" indent="-171450" algn="l" defTabSz="800100">
            <a:lnSpc>
              <a:spcPct val="90000"/>
            </a:lnSpc>
            <a:spcBef>
              <a:spcPct val="0"/>
            </a:spcBef>
            <a:spcAft>
              <a:spcPct val="20000"/>
            </a:spcAft>
            <a:buChar char="•"/>
          </a:pPr>
          <a:r>
            <a:rPr lang="en-US" sz="1800" kern="1200" dirty="0"/>
            <a:t>Getting feedbacks from the users to improve the design for a better user experience.</a:t>
          </a:r>
        </a:p>
        <a:p>
          <a:pPr marL="171450" lvl="1" indent="-171450" algn="l" defTabSz="800100">
            <a:lnSpc>
              <a:spcPct val="90000"/>
            </a:lnSpc>
            <a:spcBef>
              <a:spcPct val="0"/>
            </a:spcBef>
            <a:spcAft>
              <a:spcPct val="20000"/>
            </a:spcAft>
            <a:buChar char="•"/>
          </a:pPr>
          <a:endParaRPr lang="en-US" sz="1800" kern="1200" dirty="0"/>
        </a:p>
        <a:p>
          <a:pPr marL="171450" lvl="1" indent="-171450" algn="l" defTabSz="800100">
            <a:lnSpc>
              <a:spcPct val="90000"/>
            </a:lnSpc>
            <a:spcBef>
              <a:spcPct val="0"/>
            </a:spcBef>
            <a:spcAft>
              <a:spcPct val="20000"/>
            </a:spcAft>
            <a:buFont typeface="Wingdings" panose="05000000000000000000" pitchFamily="2" charset="2"/>
            <a:buChar char="q"/>
          </a:pPr>
          <a:r>
            <a:rPr lang="en-US" sz="1800" b="1" kern="1200" dirty="0"/>
            <a:t> QA(Quality Assurance) Tester</a:t>
          </a:r>
          <a:endParaRPr lang="en-US" sz="1800" kern="1200" dirty="0"/>
        </a:p>
        <a:p>
          <a:pPr marL="342900" lvl="2" indent="-171450" algn="l" defTabSz="800100">
            <a:lnSpc>
              <a:spcPct val="90000"/>
            </a:lnSpc>
            <a:spcBef>
              <a:spcPct val="0"/>
            </a:spcBef>
            <a:spcAft>
              <a:spcPct val="20000"/>
            </a:spcAft>
            <a:buChar char="•"/>
          </a:pPr>
          <a:r>
            <a:rPr lang="en-US" sz="1800" kern="1200" dirty="0"/>
            <a:t>Creating various test cases based on the project requirements to verify the functionality and performance of the web application.</a:t>
          </a:r>
        </a:p>
        <a:p>
          <a:pPr marL="342900" lvl="2" indent="-171450" algn="l" defTabSz="800100">
            <a:lnSpc>
              <a:spcPct val="90000"/>
            </a:lnSpc>
            <a:spcBef>
              <a:spcPct val="0"/>
            </a:spcBef>
            <a:spcAft>
              <a:spcPct val="20000"/>
            </a:spcAft>
            <a:buChar char="•"/>
          </a:pPr>
          <a:r>
            <a:rPr lang="en-US" sz="1800" kern="1200" dirty="0"/>
            <a:t>Identifying the defects and potential issues in the software.</a:t>
          </a:r>
        </a:p>
        <a:p>
          <a:pPr marL="342900" lvl="2" indent="-171450" algn="l" defTabSz="800100">
            <a:lnSpc>
              <a:spcPct val="90000"/>
            </a:lnSpc>
            <a:spcBef>
              <a:spcPct val="0"/>
            </a:spcBef>
            <a:spcAft>
              <a:spcPct val="20000"/>
            </a:spcAft>
            <a:buChar char="•"/>
          </a:pPr>
          <a:r>
            <a:rPr lang="en-US" sz="1800" kern="1200" dirty="0"/>
            <a:t>Testing the automation of the web application and its performance under high users load.</a:t>
          </a:r>
        </a:p>
      </dsp:txBody>
      <dsp:txXfrm>
        <a:off x="0" y="773016"/>
        <a:ext cx="10971372" cy="382549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802" y="1122623"/>
            <a:ext cx="9142810" cy="2388153"/>
          </a:xfrm>
        </p:spPr>
        <p:txBody>
          <a:bodyPr anchor="b"/>
          <a:lstStyle>
            <a:lvl1pPr algn="ctr">
              <a:defRPr sz="10663"/>
            </a:lvl1pPr>
          </a:lstStyle>
          <a:p>
            <a:r>
              <a:rPr lang="en-US" dirty="0"/>
              <a:t>Click to edit Master title style</a:t>
            </a:r>
          </a:p>
        </p:txBody>
      </p:sp>
      <p:sp>
        <p:nvSpPr>
          <p:cNvPr id="3" name="Subtitle 2"/>
          <p:cNvSpPr>
            <a:spLocks noGrp="1"/>
          </p:cNvSpPr>
          <p:nvPr>
            <p:ph type="subTitle" idx="1"/>
          </p:nvPr>
        </p:nvSpPr>
        <p:spPr>
          <a:xfrm>
            <a:off x="1523802" y="3602872"/>
            <a:ext cx="9142810" cy="1656145"/>
          </a:xfrm>
        </p:spPr>
        <p:txBody>
          <a:bodyPr/>
          <a:lstStyle>
            <a:lvl1pPr marL="0" indent="0" algn="ctr">
              <a:buNone/>
              <a:defRPr sz="4265"/>
            </a:lvl1pPr>
            <a:lvl2pPr marL="812490" indent="0" algn="ctr">
              <a:buNone/>
              <a:defRPr sz="3554"/>
            </a:lvl2pPr>
            <a:lvl3pPr marL="1624980" indent="0" algn="ctr">
              <a:buNone/>
              <a:defRPr sz="3199"/>
            </a:lvl3pPr>
            <a:lvl4pPr marL="2437470" indent="0" algn="ctr">
              <a:buNone/>
              <a:defRPr sz="2843"/>
            </a:lvl4pPr>
            <a:lvl5pPr marL="3249960" indent="0" algn="ctr">
              <a:buNone/>
              <a:defRPr sz="2843"/>
            </a:lvl5pPr>
            <a:lvl6pPr marL="4062451" indent="0" algn="ctr">
              <a:buNone/>
              <a:defRPr sz="2843"/>
            </a:lvl6pPr>
            <a:lvl7pPr marL="4874941" indent="0" algn="ctr">
              <a:buNone/>
              <a:defRPr sz="2843"/>
            </a:lvl7pPr>
            <a:lvl8pPr marL="5687431" indent="0" algn="ctr">
              <a:buNone/>
              <a:defRPr sz="2843"/>
            </a:lvl8pPr>
            <a:lvl9pPr marL="6499921" indent="0" algn="ctr">
              <a:buNone/>
              <a:defRPr sz="2843"/>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pPr/>
              <a:t>3/11/2024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457754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3/11/2024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2795107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3764" y="365209"/>
            <a:ext cx="2628558" cy="5813184"/>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091" y="365209"/>
            <a:ext cx="7733293" cy="581318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3/11/2024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210086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3/11/2024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2089855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742" y="1710134"/>
            <a:ext cx="10514231" cy="2853398"/>
          </a:xfrm>
        </p:spPr>
        <p:txBody>
          <a:bodyPr anchor="b"/>
          <a:lstStyle>
            <a:lvl1pPr>
              <a:defRPr sz="10663"/>
            </a:lvl1pPr>
          </a:lstStyle>
          <a:p>
            <a:r>
              <a:rPr lang="en-US" dirty="0"/>
              <a:t>Click to edit Master title style</a:t>
            </a:r>
          </a:p>
        </p:txBody>
      </p:sp>
      <p:sp>
        <p:nvSpPr>
          <p:cNvPr id="3" name="Text Placeholder 2"/>
          <p:cNvSpPr>
            <a:spLocks noGrp="1"/>
          </p:cNvSpPr>
          <p:nvPr>
            <p:ph type="body" idx="1"/>
          </p:nvPr>
        </p:nvSpPr>
        <p:spPr>
          <a:xfrm>
            <a:off x="831742" y="4590526"/>
            <a:ext cx="10514231" cy="1500534"/>
          </a:xfrm>
        </p:spPr>
        <p:txBody>
          <a:bodyPr/>
          <a:lstStyle>
            <a:lvl1pPr marL="0" indent="0">
              <a:buNone/>
              <a:defRPr sz="4265">
                <a:solidFill>
                  <a:schemeClr val="tx1">
                    <a:tint val="75000"/>
                  </a:schemeClr>
                </a:solidFill>
              </a:defRPr>
            </a:lvl1pPr>
            <a:lvl2pPr marL="812490" indent="0">
              <a:buNone/>
              <a:defRPr sz="3554">
                <a:solidFill>
                  <a:schemeClr val="tx1">
                    <a:tint val="75000"/>
                  </a:schemeClr>
                </a:solidFill>
              </a:defRPr>
            </a:lvl2pPr>
            <a:lvl3pPr marL="1624980" indent="0">
              <a:buNone/>
              <a:defRPr sz="3199">
                <a:solidFill>
                  <a:schemeClr val="tx1">
                    <a:tint val="75000"/>
                  </a:schemeClr>
                </a:solidFill>
              </a:defRPr>
            </a:lvl3pPr>
            <a:lvl4pPr marL="2437470" indent="0">
              <a:buNone/>
              <a:defRPr sz="2843">
                <a:solidFill>
                  <a:schemeClr val="tx1">
                    <a:tint val="75000"/>
                  </a:schemeClr>
                </a:solidFill>
              </a:defRPr>
            </a:lvl4pPr>
            <a:lvl5pPr marL="3249960" indent="0">
              <a:buNone/>
              <a:defRPr sz="2843">
                <a:solidFill>
                  <a:schemeClr val="tx1">
                    <a:tint val="75000"/>
                  </a:schemeClr>
                </a:solidFill>
              </a:defRPr>
            </a:lvl5pPr>
            <a:lvl6pPr marL="4062451" indent="0">
              <a:buNone/>
              <a:defRPr sz="2843">
                <a:solidFill>
                  <a:schemeClr val="tx1">
                    <a:tint val="75000"/>
                  </a:schemeClr>
                </a:solidFill>
              </a:defRPr>
            </a:lvl6pPr>
            <a:lvl7pPr marL="4874941" indent="0">
              <a:buNone/>
              <a:defRPr sz="2843">
                <a:solidFill>
                  <a:schemeClr val="tx1">
                    <a:tint val="75000"/>
                  </a:schemeClr>
                </a:solidFill>
              </a:defRPr>
            </a:lvl7pPr>
            <a:lvl8pPr marL="5687431" indent="0">
              <a:buNone/>
              <a:defRPr sz="2843">
                <a:solidFill>
                  <a:schemeClr val="tx1">
                    <a:tint val="75000"/>
                  </a:schemeClr>
                </a:solidFill>
              </a:defRPr>
            </a:lvl8pPr>
            <a:lvl9pPr marL="6499921" indent="0">
              <a:buNone/>
              <a:defRPr sz="2843">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pPr/>
              <a:t>3/11/2024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1549867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091" y="1826048"/>
            <a:ext cx="5180926" cy="43523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1396" y="1826048"/>
            <a:ext cx="5180926" cy="43523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pPr/>
              <a:t>3/11/2024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3926700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679" y="365210"/>
            <a:ext cx="10514231" cy="1325870"/>
          </a:xfrm>
        </p:spPr>
        <p:txBody>
          <a:bodyPr/>
          <a:lstStyle/>
          <a:p>
            <a:r>
              <a:rPr lang="en-US" dirty="0"/>
              <a:t>Click to edit Master title style</a:t>
            </a:r>
          </a:p>
        </p:txBody>
      </p:sp>
      <p:sp>
        <p:nvSpPr>
          <p:cNvPr id="3" name="Text Placeholder 2"/>
          <p:cNvSpPr>
            <a:spLocks noGrp="1"/>
          </p:cNvSpPr>
          <p:nvPr>
            <p:ph type="body" idx="1"/>
          </p:nvPr>
        </p:nvSpPr>
        <p:spPr>
          <a:xfrm>
            <a:off x="839679" y="1681552"/>
            <a:ext cx="5157116" cy="824103"/>
          </a:xfrm>
        </p:spPr>
        <p:txBody>
          <a:bodyPr anchor="b"/>
          <a:lstStyle>
            <a:lvl1pPr marL="0" indent="0">
              <a:buNone/>
              <a:defRPr sz="4265" b="1"/>
            </a:lvl1pPr>
            <a:lvl2pPr marL="812490" indent="0">
              <a:buNone/>
              <a:defRPr sz="3554" b="1"/>
            </a:lvl2pPr>
            <a:lvl3pPr marL="1624980" indent="0">
              <a:buNone/>
              <a:defRPr sz="3199" b="1"/>
            </a:lvl3pPr>
            <a:lvl4pPr marL="2437470" indent="0">
              <a:buNone/>
              <a:defRPr sz="2843" b="1"/>
            </a:lvl4pPr>
            <a:lvl5pPr marL="3249960" indent="0">
              <a:buNone/>
              <a:defRPr sz="2843" b="1"/>
            </a:lvl5pPr>
            <a:lvl6pPr marL="4062451" indent="0">
              <a:buNone/>
              <a:defRPr sz="2843" b="1"/>
            </a:lvl6pPr>
            <a:lvl7pPr marL="4874941" indent="0">
              <a:buNone/>
              <a:defRPr sz="2843" b="1"/>
            </a:lvl7pPr>
            <a:lvl8pPr marL="5687431" indent="0">
              <a:buNone/>
              <a:defRPr sz="2843" b="1"/>
            </a:lvl8pPr>
            <a:lvl9pPr marL="6499921" indent="0">
              <a:buNone/>
              <a:defRPr sz="2843" b="1"/>
            </a:lvl9pPr>
          </a:lstStyle>
          <a:p>
            <a:pPr lvl="0"/>
            <a:r>
              <a:rPr lang="en-US" dirty="0"/>
              <a:t>Click to edit Master text styles</a:t>
            </a:r>
          </a:p>
        </p:txBody>
      </p:sp>
      <p:sp>
        <p:nvSpPr>
          <p:cNvPr id="4" name="Content Placeholder 3"/>
          <p:cNvSpPr>
            <a:spLocks noGrp="1"/>
          </p:cNvSpPr>
          <p:nvPr>
            <p:ph sz="half" idx="2"/>
          </p:nvPr>
        </p:nvSpPr>
        <p:spPr>
          <a:xfrm>
            <a:off x="839679" y="2505655"/>
            <a:ext cx="5157116" cy="3685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1397" y="1681552"/>
            <a:ext cx="5182513" cy="824103"/>
          </a:xfrm>
        </p:spPr>
        <p:txBody>
          <a:bodyPr anchor="b"/>
          <a:lstStyle>
            <a:lvl1pPr marL="0" indent="0">
              <a:buNone/>
              <a:defRPr sz="4265" b="1"/>
            </a:lvl1pPr>
            <a:lvl2pPr marL="812490" indent="0">
              <a:buNone/>
              <a:defRPr sz="3554" b="1"/>
            </a:lvl2pPr>
            <a:lvl3pPr marL="1624980" indent="0">
              <a:buNone/>
              <a:defRPr sz="3199" b="1"/>
            </a:lvl3pPr>
            <a:lvl4pPr marL="2437470" indent="0">
              <a:buNone/>
              <a:defRPr sz="2843" b="1"/>
            </a:lvl4pPr>
            <a:lvl5pPr marL="3249960" indent="0">
              <a:buNone/>
              <a:defRPr sz="2843" b="1"/>
            </a:lvl5pPr>
            <a:lvl6pPr marL="4062451" indent="0">
              <a:buNone/>
              <a:defRPr sz="2843" b="1"/>
            </a:lvl6pPr>
            <a:lvl7pPr marL="4874941" indent="0">
              <a:buNone/>
              <a:defRPr sz="2843" b="1"/>
            </a:lvl7pPr>
            <a:lvl8pPr marL="5687431" indent="0">
              <a:buNone/>
              <a:defRPr sz="2843" b="1"/>
            </a:lvl8pPr>
            <a:lvl9pPr marL="6499921" indent="0">
              <a:buNone/>
              <a:defRPr sz="2843" b="1"/>
            </a:lvl9pPr>
          </a:lstStyle>
          <a:p>
            <a:pPr lvl="0"/>
            <a:r>
              <a:rPr lang="en-US" dirty="0"/>
              <a:t>Click to edit Master text styles</a:t>
            </a:r>
          </a:p>
        </p:txBody>
      </p:sp>
      <p:sp>
        <p:nvSpPr>
          <p:cNvPr id="6" name="Content Placeholder 5"/>
          <p:cNvSpPr>
            <a:spLocks noGrp="1"/>
          </p:cNvSpPr>
          <p:nvPr>
            <p:ph sz="quarter" idx="4"/>
          </p:nvPr>
        </p:nvSpPr>
        <p:spPr>
          <a:xfrm>
            <a:off x="6171397" y="2505655"/>
            <a:ext cx="5182513" cy="3685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pPr/>
              <a:t>3/11/2024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541214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pPr/>
              <a:t>3/11/2024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3659093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pPr/>
              <a:t>3/11/2024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3547528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679" y="457306"/>
            <a:ext cx="3931725" cy="1600571"/>
          </a:xfrm>
        </p:spPr>
        <p:txBody>
          <a:bodyPr anchor="b"/>
          <a:lstStyle>
            <a:lvl1pPr>
              <a:defRPr sz="5687"/>
            </a:lvl1pPr>
          </a:lstStyle>
          <a:p>
            <a:r>
              <a:rPr lang="en-US" dirty="0"/>
              <a:t>Click to edit Master title style</a:t>
            </a:r>
          </a:p>
        </p:txBody>
      </p:sp>
      <p:sp>
        <p:nvSpPr>
          <p:cNvPr id="3" name="Content Placeholder 2"/>
          <p:cNvSpPr>
            <a:spLocks noGrp="1"/>
          </p:cNvSpPr>
          <p:nvPr>
            <p:ph idx="1"/>
          </p:nvPr>
        </p:nvSpPr>
        <p:spPr>
          <a:xfrm>
            <a:off x="5182513" y="987654"/>
            <a:ext cx="6171397" cy="4874754"/>
          </a:xfrm>
        </p:spPr>
        <p:txBody>
          <a:bodyPr/>
          <a:lstStyle>
            <a:lvl1pPr>
              <a:defRPr sz="5687"/>
            </a:lvl1pPr>
            <a:lvl2pPr>
              <a:defRPr sz="4976"/>
            </a:lvl2pPr>
            <a:lvl3pPr>
              <a:defRPr sz="4265"/>
            </a:lvl3pPr>
            <a:lvl4pPr>
              <a:defRPr sz="3554"/>
            </a:lvl4pPr>
            <a:lvl5pPr>
              <a:defRPr sz="3554"/>
            </a:lvl5pPr>
            <a:lvl6pPr>
              <a:defRPr sz="3554"/>
            </a:lvl6pPr>
            <a:lvl7pPr>
              <a:defRPr sz="3554"/>
            </a:lvl7pPr>
            <a:lvl8pPr>
              <a:defRPr sz="3554"/>
            </a:lvl8pPr>
            <a:lvl9pPr>
              <a:defRPr sz="3554"/>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679" y="2057876"/>
            <a:ext cx="3931725" cy="3812471"/>
          </a:xfrm>
        </p:spPr>
        <p:txBody>
          <a:bodyPr/>
          <a:lstStyle>
            <a:lvl1pPr marL="0" indent="0">
              <a:buNone/>
              <a:defRPr sz="2843"/>
            </a:lvl1pPr>
            <a:lvl2pPr marL="812490" indent="0">
              <a:buNone/>
              <a:defRPr sz="2488"/>
            </a:lvl2pPr>
            <a:lvl3pPr marL="1624980" indent="0">
              <a:buNone/>
              <a:defRPr sz="2133"/>
            </a:lvl3pPr>
            <a:lvl4pPr marL="2437470" indent="0">
              <a:buNone/>
              <a:defRPr sz="1777"/>
            </a:lvl4pPr>
            <a:lvl5pPr marL="3249960" indent="0">
              <a:buNone/>
              <a:defRPr sz="1777"/>
            </a:lvl5pPr>
            <a:lvl6pPr marL="4062451" indent="0">
              <a:buNone/>
              <a:defRPr sz="1777"/>
            </a:lvl6pPr>
            <a:lvl7pPr marL="4874941" indent="0">
              <a:buNone/>
              <a:defRPr sz="1777"/>
            </a:lvl7pPr>
            <a:lvl8pPr marL="5687431" indent="0">
              <a:buNone/>
              <a:defRPr sz="1777"/>
            </a:lvl8pPr>
            <a:lvl9pPr marL="6499921" indent="0">
              <a:buNone/>
              <a:defRPr sz="1777"/>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pPr/>
              <a:t>3/11/2024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1603637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679" y="457306"/>
            <a:ext cx="3931725" cy="1600571"/>
          </a:xfrm>
        </p:spPr>
        <p:txBody>
          <a:bodyPr anchor="b"/>
          <a:lstStyle>
            <a:lvl1pPr>
              <a:defRPr sz="5687"/>
            </a:lvl1pPr>
          </a:lstStyle>
          <a:p>
            <a:r>
              <a:rPr lang="en-US" dirty="0"/>
              <a:t>Click to edit Master title style</a:t>
            </a:r>
          </a:p>
        </p:txBody>
      </p:sp>
      <p:sp>
        <p:nvSpPr>
          <p:cNvPr id="3" name="Picture Placeholder 2"/>
          <p:cNvSpPr>
            <a:spLocks noGrp="1" noChangeAspect="1"/>
          </p:cNvSpPr>
          <p:nvPr>
            <p:ph type="pic" idx="1"/>
          </p:nvPr>
        </p:nvSpPr>
        <p:spPr>
          <a:xfrm>
            <a:off x="5182513" y="987654"/>
            <a:ext cx="6171397" cy="4874754"/>
          </a:xfrm>
        </p:spPr>
        <p:txBody>
          <a:bodyPr anchor="t"/>
          <a:lstStyle>
            <a:lvl1pPr marL="0" indent="0">
              <a:buNone/>
              <a:defRPr sz="5687"/>
            </a:lvl1pPr>
            <a:lvl2pPr marL="812490" indent="0">
              <a:buNone/>
              <a:defRPr sz="4976"/>
            </a:lvl2pPr>
            <a:lvl3pPr marL="1624980" indent="0">
              <a:buNone/>
              <a:defRPr sz="4265"/>
            </a:lvl3pPr>
            <a:lvl4pPr marL="2437470" indent="0">
              <a:buNone/>
              <a:defRPr sz="3554"/>
            </a:lvl4pPr>
            <a:lvl5pPr marL="3249960" indent="0">
              <a:buNone/>
              <a:defRPr sz="3554"/>
            </a:lvl5pPr>
            <a:lvl6pPr marL="4062451" indent="0">
              <a:buNone/>
              <a:defRPr sz="3554"/>
            </a:lvl6pPr>
            <a:lvl7pPr marL="4874941" indent="0">
              <a:buNone/>
              <a:defRPr sz="3554"/>
            </a:lvl7pPr>
            <a:lvl8pPr marL="5687431" indent="0">
              <a:buNone/>
              <a:defRPr sz="3554"/>
            </a:lvl8pPr>
            <a:lvl9pPr marL="6499921" indent="0">
              <a:buNone/>
              <a:defRPr sz="3554"/>
            </a:lvl9pPr>
          </a:lstStyle>
          <a:p>
            <a:endParaRPr lang="en-US" dirty="0"/>
          </a:p>
        </p:txBody>
      </p:sp>
      <p:sp>
        <p:nvSpPr>
          <p:cNvPr id="4" name="Text Placeholder 3"/>
          <p:cNvSpPr>
            <a:spLocks noGrp="1"/>
          </p:cNvSpPr>
          <p:nvPr>
            <p:ph type="body" sz="half" idx="2"/>
          </p:nvPr>
        </p:nvSpPr>
        <p:spPr>
          <a:xfrm>
            <a:off x="839679" y="2057876"/>
            <a:ext cx="3931725" cy="3812471"/>
          </a:xfrm>
        </p:spPr>
        <p:txBody>
          <a:bodyPr/>
          <a:lstStyle>
            <a:lvl1pPr marL="0" indent="0">
              <a:buNone/>
              <a:defRPr sz="2843"/>
            </a:lvl1pPr>
            <a:lvl2pPr marL="812490" indent="0">
              <a:buNone/>
              <a:defRPr sz="2488"/>
            </a:lvl2pPr>
            <a:lvl3pPr marL="1624980" indent="0">
              <a:buNone/>
              <a:defRPr sz="2133"/>
            </a:lvl3pPr>
            <a:lvl4pPr marL="2437470" indent="0">
              <a:buNone/>
              <a:defRPr sz="1777"/>
            </a:lvl4pPr>
            <a:lvl5pPr marL="3249960" indent="0">
              <a:buNone/>
              <a:defRPr sz="1777"/>
            </a:lvl5pPr>
            <a:lvl6pPr marL="4062451" indent="0">
              <a:buNone/>
              <a:defRPr sz="1777"/>
            </a:lvl6pPr>
            <a:lvl7pPr marL="4874941" indent="0">
              <a:buNone/>
              <a:defRPr sz="1777"/>
            </a:lvl7pPr>
            <a:lvl8pPr marL="5687431" indent="0">
              <a:buNone/>
              <a:defRPr sz="1777"/>
            </a:lvl8pPr>
            <a:lvl9pPr marL="6499921" indent="0">
              <a:buNone/>
              <a:defRPr sz="1777"/>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pPr/>
              <a:t>3/11/2024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2700665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091" y="365210"/>
            <a:ext cx="10514231" cy="132587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091" y="1826048"/>
            <a:ext cx="10514231" cy="435234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091" y="6357822"/>
            <a:ext cx="2742843" cy="365210"/>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pPr/>
              <a:t>3/11/2024</a:t>
            </a:fld>
            <a:endParaRPr lang="en-US" dirty="0"/>
          </a:p>
        </p:txBody>
      </p:sp>
      <p:sp>
        <p:nvSpPr>
          <p:cNvPr id="5" name="Footer Placeholder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41132097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7" Type="http://schemas.microsoft.com/office/2007/relationships/diagramDrawing" Target="../diagrams/drawing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7" Type="http://schemas.microsoft.com/office/2007/relationships/diagramDrawing" Target="../diagrams/drawing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 xmlns:a16="http://schemas.microsoft.com/office/drawing/2014/main" id="{21A75659-5A6F-4F77-9679-678A00B9D8D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0412" cy="6859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stockphoto-619088450-612x612.jpg"/>
          <p:cNvPicPr>
            <a:picLocks noChangeAspect="1"/>
          </p:cNvPicPr>
          <p:nvPr/>
        </p:nvPicPr>
        <p:blipFill rotWithShape="1">
          <a:blip r:embed="rId2"/>
          <a:srcRect t="25648" r="1" b="21130"/>
          <a:stretch/>
        </p:blipFill>
        <p:spPr>
          <a:xfrm>
            <a:off x="20" y="10"/>
            <a:ext cx="8667363" cy="6859577"/>
          </a:xfrm>
          <a:prstGeom prst="rect">
            <a:avLst/>
          </a:prstGeom>
        </p:spPr>
      </p:pic>
      <p:sp>
        <p:nvSpPr>
          <p:cNvPr id="32" name="Rectangle 31">
            <a:extLst>
              <a:ext uri="{FF2B5EF4-FFF2-40B4-BE49-F238E27FC236}">
                <a16:creationId xmlns="" xmlns:a16="http://schemas.microsoft.com/office/drawing/2014/main" id="{E30A3A45-140E-431E-AED0-07EF836310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2435081" y="0"/>
            <a:ext cx="9755331" cy="6859587"/>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670D171-1AE8-1D2E-DF72-961BF9BE1FDB}"/>
              </a:ext>
            </a:extLst>
          </p:cNvPr>
          <p:cNvSpPr>
            <a:spLocks noGrp="1"/>
          </p:cNvSpPr>
          <p:nvPr>
            <p:ph type="ctrTitle"/>
          </p:nvPr>
        </p:nvSpPr>
        <p:spPr>
          <a:xfrm>
            <a:off x="8394774" y="1161556"/>
            <a:ext cx="3437697" cy="1124973"/>
          </a:xfrm>
        </p:spPr>
        <p:txBody>
          <a:bodyPr vert="horz" lIns="91440" tIns="45720" rIns="91440" bIns="45720" rtlCol="0" anchor="b">
            <a:normAutofit/>
          </a:bodyPr>
          <a:lstStyle/>
          <a:p>
            <a:pPr algn="l"/>
            <a:r>
              <a:rPr lang="en-US" sz="2800" b="1">
                <a:solidFill>
                  <a:schemeClr val="bg1"/>
                </a:solidFill>
              </a:rPr>
              <a:t>Web Project</a:t>
            </a:r>
          </a:p>
        </p:txBody>
      </p:sp>
      <p:sp>
        <p:nvSpPr>
          <p:cNvPr id="33" name="Rectangle 32">
            <a:extLst>
              <a:ext uri="{FF2B5EF4-FFF2-40B4-BE49-F238E27FC236}">
                <a16:creationId xmlns="" xmlns:a16="http://schemas.microsoft.com/office/drawing/2014/main" id="{55D4142C-5077-457F-A6AD-3FECFDB396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8686189" y="606029"/>
            <a:ext cx="73169" cy="548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 xmlns:a16="http://schemas.microsoft.com/office/drawing/2014/main" id="{7A5F0580-5EE9-419F-96EE-B6529EF6E7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51917" y="2444045"/>
            <a:ext cx="3218269" cy="9146"/>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 xmlns:a16="http://schemas.microsoft.com/office/drawing/2014/main" id="{1C632DF3-21D9-E41E-C4A7-595F0AA232DA}"/>
              </a:ext>
            </a:extLst>
          </p:cNvPr>
          <p:cNvSpPr>
            <a:spLocks noGrp="1"/>
          </p:cNvSpPr>
          <p:nvPr>
            <p:ph type="subTitle" idx="1"/>
          </p:nvPr>
        </p:nvSpPr>
        <p:spPr>
          <a:xfrm>
            <a:off x="8394774" y="2718683"/>
            <a:ext cx="3438459" cy="3208000"/>
          </a:xfrm>
        </p:spPr>
        <p:txBody>
          <a:bodyPr vert="horz" lIns="91440" tIns="45720" rIns="91440" bIns="45720" rtlCol="0" anchor="t">
            <a:normAutofit/>
          </a:bodyPr>
          <a:lstStyle/>
          <a:p>
            <a:pPr indent="-228600" algn="l">
              <a:buFont typeface="Arial" panose="020B0604020202020204" pitchFamily="34" charset="0"/>
              <a:buChar char="•"/>
            </a:pPr>
            <a:r>
              <a:rPr lang="en-US" sz="1400" b="1">
                <a:solidFill>
                  <a:schemeClr val="bg1"/>
                </a:solidFill>
              </a:rPr>
              <a:t>(RMT Restaurants)</a:t>
            </a:r>
          </a:p>
          <a:p>
            <a:pPr indent="-228600" algn="l">
              <a:buFont typeface="Arial" panose="020B0604020202020204" pitchFamily="34" charset="0"/>
              <a:buChar char="•"/>
            </a:pPr>
            <a:endParaRPr lang="en-US" sz="1400">
              <a:solidFill>
                <a:schemeClr val="bg1"/>
              </a:solidFill>
            </a:endParaRPr>
          </a:p>
          <a:p>
            <a:pPr indent="-228600" algn="l">
              <a:buFont typeface="Arial" panose="020B0604020202020204" pitchFamily="34" charset="0"/>
              <a:buChar char="•"/>
            </a:pPr>
            <a:r>
              <a:rPr lang="en-US" sz="1400" b="1">
                <a:solidFill>
                  <a:schemeClr val="bg1"/>
                </a:solidFill>
              </a:rPr>
              <a:t>Make By:-</a:t>
            </a:r>
          </a:p>
          <a:p>
            <a:pPr indent="-228600" algn="l">
              <a:buFont typeface="Arial" panose="020B0604020202020204" pitchFamily="34" charset="0"/>
              <a:buChar char="•"/>
            </a:pPr>
            <a:r>
              <a:rPr lang="en-US" sz="1400">
                <a:solidFill>
                  <a:schemeClr val="bg1"/>
                </a:solidFill>
              </a:rPr>
              <a:t>Ravi Raj Tiwari (GU-2023-1304)</a:t>
            </a:r>
          </a:p>
          <a:p>
            <a:pPr indent="-228600" algn="l">
              <a:buFont typeface="Arial" panose="020B0604020202020204" pitchFamily="34" charset="0"/>
              <a:buChar char="•"/>
            </a:pPr>
            <a:r>
              <a:rPr lang="en-US" sz="1400">
                <a:solidFill>
                  <a:schemeClr val="bg1"/>
                </a:solidFill>
              </a:rPr>
              <a:t>Manisha Kumari (GU-2023-1267)</a:t>
            </a:r>
          </a:p>
          <a:p>
            <a:pPr indent="-228600" algn="l">
              <a:buFont typeface="Arial" panose="020B0604020202020204" pitchFamily="34" charset="0"/>
              <a:buChar char="•"/>
            </a:pPr>
            <a:r>
              <a:rPr lang="en-US" sz="1400">
                <a:solidFill>
                  <a:schemeClr val="bg1"/>
                </a:solidFill>
              </a:rPr>
              <a:t>Tannu Kumari (GU-2023-1330)</a:t>
            </a:r>
          </a:p>
          <a:p>
            <a:pPr indent="-228600" algn="l">
              <a:buFont typeface="Arial" panose="020B0604020202020204" pitchFamily="34" charset="0"/>
              <a:buChar char="•"/>
            </a:pPr>
            <a:endParaRPr lang="en-US" sz="1400">
              <a:solidFill>
                <a:schemeClr val="bg1"/>
              </a:solidFill>
            </a:endParaRPr>
          </a:p>
          <a:p>
            <a:pPr indent="-228600" algn="l">
              <a:buFont typeface="Arial" panose="020B0604020202020204" pitchFamily="34" charset="0"/>
              <a:buChar char="•"/>
            </a:pPr>
            <a:endParaRPr lang="en-US" sz="1400">
              <a:solidFill>
                <a:schemeClr val="bg1"/>
              </a:solidFill>
            </a:endParaRPr>
          </a:p>
          <a:p>
            <a:pPr indent="-228600" algn="l">
              <a:buFont typeface="Arial" panose="020B0604020202020204" pitchFamily="34" charset="0"/>
              <a:buChar char="•"/>
            </a:pPr>
            <a:r>
              <a:rPr lang="en-US" sz="1400" b="1">
                <a:solidFill>
                  <a:schemeClr val="bg1"/>
                </a:solidFill>
              </a:rPr>
              <a:t>Submitted to:-</a:t>
            </a:r>
          </a:p>
          <a:p>
            <a:pPr indent="-228600" algn="l">
              <a:buFont typeface="Arial" panose="020B0604020202020204" pitchFamily="34" charset="0"/>
              <a:buChar char="•"/>
            </a:pPr>
            <a:r>
              <a:rPr lang="en-US" sz="1400">
                <a:solidFill>
                  <a:schemeClr val="bg1"/>
                </a:solidFill>
              </a:rPr>
              <a:t>Er. Pooja</a:t>
            </a:r>
          </a:p>
        </p:txBody>
      </p:sp>
    </p:spTree>
    <p:extLst>
      <p:ext uri="{BB962C8B-B14F-4D97-AF65-F5344CB8AC3E}">
        <p14:creationId xmlns="" xmlns:p14="http://schemas.microsoft.com/office/powerpoint/2010/main" val="389798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 xmlns:a16="http://schemas.microsoft.com/office/drawing/2014/main" id="{14E3B5B9-EAD6-4EBC-A4EB-FAF1FD57D32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7364" cy="6859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3276E0C7-D588-440B-8F4A-876392DB718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642204" y="3397795"/>
            <a:ext cx="6859590" cy="64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77D859EF-0C2A-487B-A0C6-A8276E48DD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034" y="0"/>
            <a:ext cx="5039999" cy="6044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928DAEEC-DF4E-4F27-9670-DC11E882C74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08032" y="0"/>
            <a:ext cx="7082380" cy="685958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 xmlns:a16="http://schemas.microsoft.com/office/drawing/2014/main" id="{572050B3-5140-C44C-87C8-F61558A90D6E}"/>
              </a:ext>
            </a:extLst>
          </p:cNvPr>
          <p:cNvPicPr>
            <a:picLocks noChangeAspect="1"/>
          </p:cNvPicPr>
          <p:nvPr/>
        </p:nvPicPr>
        <p:blipFill>
          <a:blip r:embed="rId2"/>
          <a:stretch>
            <a:fillRect/>
          </a:stretch>
        </p:blipFill>
        <p:spPr>
          <a:xfrm>
            <a:off x="-4458" y="17172"/>
            <a:ext cx="5090327" cy="6851752"/>
          </a:xfrm>
          <a:prstGeom prst="rect">
            <a:avLst/>
          </a:prstGeom>
        </p:spPr>
      </p:pic>
      <p:sp>
        <p:nvSpPr>
          <p:cNvPr id="22" name="Rectangle 21">
            <a:extLst>
              <a:ext uri="{FF2B5EF4-FFF2-40B4-BE49-F238E27FC236}">
                <a16:creationId xmlns="" xmlns:a16="http://schemas.microsoft.com/office/drawing/2014/main" id="{EDB19A81-C621-40A1-87E0-015F982C48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799143"/>
            <a:ext cx="5039997" cy="6044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 xmlns:a16="http://schemas.microsoft.com/office/drawing/2014/main" id="{64174850-7680-2131-1C3D-76F91459F5ED}"/>
              </a:ext>
            </a:extLst>
          </p:cNvPr>
          <p:cNvSpPr/>
          <p:nvPr/>
        </p:nvSpPr>
        <p:spPr>
          <a:xfrm>
            <a:off x="5450104" y="120940"/>
            <a:ext cx="2980390" cy="15719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Bef>
                <a:spcPct val="0"/>
              </a:spcBef>
              <a:spcAft>
                <a:spcPts val="600"/>
              </a:spcAft>
            </a:pPr>
            <a:r>
              <a:rPr lang="en-US" sz="3200" b="1" dirty="0">
                <a:solidFill>
                  <a:schemeClr val="tx1"/>
                </a:solidFill>
                <a:latin typeface="Times New Roman"/>
                <a:ea typeface="+mj-ea"/>
                <a:cs typeface="Times New Roman"/>
              </a:rPr>
              <a:t>Project Progress-1</a:t>
            </a:r>
          </a:p>
        </p:txBody>
      </p:sp>
      <p:sp>
        <p:nvSpPr>
          <p:cNvPr id="11" name="Rectangle: Rounded Corners 10">
            <a:extLst>
              <a:ext uri="{FF2B5EF4-FFF2-40B4-BE49-F238E27FC236}">
                <a16:creationId xmlns="" xmlns:a16="http://schemas.microsoft.com/office/drawing/2014/main" id="{5ABF37CF-37C8-1373-E681-92AA11524FC1}"/>
              </a:ext>
            </a:extLst>
          </p:cNvPr>
          <p:cNvSpPr/>
          <p:nvPr/>
        </p:nvSpPr>
        <p:spPr>
          <a:xfrm>
            <a:off x="5355412" y="2015926"/>
            <a:ext cx="6623063" cy="9194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a:cs typeface="Calibri" panose="020F0502020204030204"/>
              </a:rPr>
              <a:t>Firstly we create a login page and signup page </a:t>
            </a:r>
          </a:p>
        </p:txBody>
      </p:sp>
      <p:sp>
        <p:nvSpPr>
          <p:cNvPr id="12" name="Rectangle: Rounded Corners 11">
            <a:extLst>
              <a:ext uri="{FF2B5EF4-FFF2-40B4-BE49-F238E27FC236}">
                <a16:creationId xmlns="" xmlns:a16="http://schemas.microsoft.com/office/drawing/2014/main" id="{D36CD84C-AB06-185C-088F-CB9AFF850CE9}"/>
              </a:ext>
            </a:extLst>
          </p:cNvPr>
          <p:cNvSpPr/>
          <p:nvPr/>
        </p:nvSpPr>
        <p:spPr>
          <a:xfrm>
            <a:off x="5357596" y="3122230"/>
            <a:ext cx="6694941" cy="9194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dirty="0">
                <a:solidFill>
                  <a:schemeClr val="tx1"/>
                </a:solidFill>
                <a:latin typeface="Times New Roman"/>
                <a:cs typeface="Calibri" panose="020F0502020204030204"/>
              </a:rPr>
              <a:t>Second step was writing the code of the webpage.</a:t>
            </a:r>
            <a:endParaRPr lang="en-US" sz="2400" dirty="0">
              <a:solidFill>
                <a:schemeClr val="tx1"/>
              </a:solidFill>
              <a:latin typeface="Times New Roman"/>
              <a:cs typeface="Calibri" panose="020F0502020204030204"/>
            </a:endParaRPr>
          </a:p>
          <a:p>
            <a:pPr algn="ctr"/>
            <a:endParaRPr lang="en-GB" dirty="0">
              <a:cs typeface="Calibri"/>
            </a:endParaRPr>
          </a:p>
        </p:txBody>
      </p:sp>
      <p:sp>
        <p:nvSpPr>
          <p:cNvPr id="23" name="Rectangle: Rounded Corners 22">
            <a:extLst>
              <a:ext uri="{FF2B5EF4-FFF2-40B4-BE49-F238E27FC236}">
                <a16:creationId xmlns="" xmlns:a16="http://schemas.microsoft.com/office/drawing/2014/main" id="{4117DEA8-E972-E061-3A72-9207D1FFEAA4}"/>
              </a:ext>
            </a:extLst>
          </p:cNvPr>
          <p:cNvSpPr/>
          <p:nvPr/>
        </p:nvSpPr>
        <p:spPr>
          <a:xfrm>
            <a:off x="5285927" y="4185436"/>
            <a:ext cx="6694941" cy="9194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latin typeface="Times New Roman"/>
                <a:cs typeface="Calibri" panose="020F0502020204030204"/>
              </a:rPr>
              <a:t>Third was adding styles to it.</a:t>
            </a:r>
            <a:endParaRPr lang="en-GB" sz="2400" dirty="0">
              <a:solidFill>
                <a:schemeClr val="tx1"/>
              </a:solidFill>
              <a:latin typeface="Times New Roman"/>
              <a:cs typeface="Calibri" panose="020F0502020204030204"/>
            </a:endParaRPr>
          </a:p>
        </p:txBody>
      </p:sp>
      <p:sp>
        <p:nvSpPr>
          <p:cNvPr id="24" name="Rectangle: Rounded Corners 23">
            <a:extLst>
              <a:ext uri="{FF2B5EF4-FFF2-40B4-BE49-F238E27FC236}">
                <a16:creationId xmlns="" xmlns:a16="http://schemas.microsoft.com/office/drawing/2014/main" id="{1E39E624-366B-C4BD-520E-25DF8AC72BD6}"/>
              </a:ext>
            </a:extLst>
          </p:cNvPr>
          <p:cNvSpPr/>
          <p:nvPr/>
        </p:nvSpPr>
        <p:spPr>
          <a:xfrm>
            <a:off x="5288147" y="5263007"/>
            <a:ext cx="6680566" cy="9194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solidFill>
                  <a:schemeClr val="tx1"/>
                </a:solidFill>
                <a:latin typeface="Times New Roman"/>
                <a:cs typeface="Calibri" panose="020F0502020204030204"/>
              </a:rPr>
              <a:t>Fourth was filling the right content to the webpage.</a:t>
            </a:r>
          </a:p>
          <a:p>
            <a:pPr algn="ctr"/>
            <a:endParaRPr lang="en-US" dirty="0">
              <a:solidFill>
                <a:schemeClr val="tx1"/>
              </a:solidFill>
              <a:latin typeface="Times New Roman"/>
              <a:cs typeface="Calibri" panose="020F0502020204030204"/>
            </a:endParaRPr>
          </a:p>
        </p:txBody>
      </p:sp>
    </p:spTree>
    <p:extLst>
      <p:ext uri="{BB962C8B-B14F-4D97-AF65-F5344CB8AC3E}">
        <p14:creationId xmlns="" xmlns:p14="http://schemas.microsoft.com/office/powerpoint/2010/main" val="2503187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 xmlns:a16="http://schemas.microsoft.com/office/drawing/2014/main" id="{2151139A-886F-4B97-8815-729AD3831BB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0412" cy="6859587"/>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 xmlns:a16="http://schemas.microsoft.com/office/drawing/2014/main" id="{AB5E08C4-8CDD-4623-A5B8-E998C6DEE3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1" y="-1500"/>
            <a:ext cx="12190411" cy="6859587"/>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 xmlns:a16="http://schemas.microsoft.com/office/drawing/2014/main" id="{AFFC87AC-C919-4FE5-BAC3-39509E0011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4634" y="-1500"/>
            <a:ext cx="8118875" cy="685958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7D0659F6-0853-468D-B1B2-44FDBE98B80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9270" y="-3000"/>
            <a:ext cx="12199675" cy="6861088"/>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15F33878-D502-4FFA-8ACE-F2AECDB2A23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478473" y="0"/>
            <a:ext cx="11716572" cy="6859587"/>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 xmlns:a16="http://schemas.microsoft.com/office/drawing/2014/main" id="{B00DC159-E478-32AB-119D-AD699FD61569}"/>
              </a:ext>
            </a:extLst>
          </p:cNvPr>
          <p:cNvSpPr/>
          <p:nvPr/>
        </p:nvSpPr>
        <p:spPr>
          <a:xfrm>
            <a:off x="1142490" y="561332"/>
            <a:ext cx="9931397" cy="11662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gn="ctr">
              <a:lnSpc>
                <a:spcPct val="90000"/>
              </a:lnSpc>
              <a:spcBef>
                <a:spcPct val="0"/>
              </a:spcBef>
              <a:spcAft>
                <a:spcPts val="600"/>
              </a:spcAft>
            </a:pPr>
            <a:r>
              <a:rPr lang="en-US" sz="4800" dirty="0">
                <a:solidFill>
                  <a:srgbClr val="FFFFFF"/>
                </a:solidFill>
                <a:latin typeface="+mj-lt"/>
                <a:ea typeface="+mj-ea"/>
                <a:cs typeface="+mj-cs"/>
              </a:rPr>
              <a:t>User login and signup page</a:t>
            </a:r>
          </a:p>
        </p:txBody>
      </p:sp>
      <p:sp>
        <p:nvSpPr>
          <p:cNvPr id="31" name="Rectangle 30">
            <a:extLst>
              <a:ext uri="{FF2B5EF4-FFF2-40B4-BE49-F238E27FC236}">
                <a16:creationId xmlns="" xmlns:a16="http://schemas.microsoft.com/office/drawing/2014/main" id="{977ACDD7-882D-4B81-A213-84C82B96B01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a:off x="-3" y="2889009"/>
            <a:ext cx="12202228" cy="3969077"/>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computer&#10;&#10;Description automatically generated">
            <a:extLst>
              <a:ext uri="{FF2B5EF4-FFF2-40B4-BE49-F238E27FC236}">
                <a16:creationId xmlns="" xmlns:a16="http://schemas.microsoft.com/office/drawing/2014/main" id="{6E640E23-5B1C-4299-2511-FE354CA7A132}"/>
              </a:ext>
            </a:extLst>
          </p:cNvPr>
          <p:cNvPicPr>
            <a:picLocks noChangeAspect="1"/>
          </p:cNvPicPr>
          <p:nvPr/>
        </p:nvPicPr>
        <p:blipFill>
          <a:blip r:embed="rId2"/>
          <a:stretch>
            <a:fillRect/>
          </a:stretch>
        </p:blipFill>
        <p:spPr>
          <a:xfrm>
            <a:off x="547977" y="2156015"/>
            <a:ext cx="5315060" cy="3768139"/>
          </a:xfrm>
          <a:prstGeom prst="rect">
            <a:avLst/>
          </a:prstGeom>
        </p:spPr>
      </p:pic>
      <p:pic>
        <p:nvPicPr>
          <p:cNvPr id="16" name="Picture 15" descr="A screenshot of a computer&#10;&#10;Description automatically generated">
            <a:extLst>
              <a:ext uri="{FF2B5EF4-FFF2-40B4-BE49-F238E27FC236}">
                <a16:creationId xmlns="" xmlns:a16="http://schemas.microsoft.com/office/drawing/2014/main" id="{A029595B-240D-CB37-2EC0-37C206805169}"/>
              </a:ext>
            </a:extLst>
          </p:cNvPr>
          <p:cNvPicPr>
            <a:picLocks noChangeAspect="1"/>
          </p:cNvPicPr>
          <p:nvPr/>
        </p:nvPicPr>
        <p:blipFill>
          <a:blip r:embed="rId3"/>
          <a:stretch>
            <a:fillRect/>
          </a:stretch>
        </p:blipFill>
        <p:spPr>
          <a:xfrm>
            <a:off x="6335522" y="2159993"/>
            <a:ext cx="5305032" cy="3760023"/>
          </a:xfrm>
          <a:prstGeom prst="rect">
            <a:avLst/>
          </a:prstGeom>
        </p:spPr>
      </p:pic>
    </p:spTree>
    <p:extLst>
      <p:ext uri="{BB962C8B-B14F-4D97-AF65-F5344CB8AC3E}">
        <p14:creationId xmlns="" xmlns:p14="http://schemas.microsoft.com/office/powerpoint/2010/main" val="3605723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696C813E-E232-BB10-83DA-F094130B4B36}"/>
              </a:ext>
            </a:extLst>
          </p:cNvPr>
          <p:cNvSpPr txBox="1"/>
          <p:nvPr/>
        </p:nvSpPr>
        <p:spPr>
          <a:xfrm>
            <a:off x="1688459" y="2281762"/>
            <a:ext cx="1010344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dirty="0">
                <a:solidFill>
                  <a:srgbClr val="0070C0"/>
                </a:solidFill>
                <a:latin typeface="Times New Roman"/>
                <a:ea typeface="+mn-lt"/>
                <a:cs typeface="+mn-lt"/>
              </a:rPr>
              <a:t>Building the Admin &amp; </a:t>
            </a:r>
            <a:r>
              <a:rPr lang="en-GB" sz="4800">
                <a:solidFill>
                  <a:srgbClr val="0070C0"/>
                </a:solidFill>
                <a:latin typeface="Times New Roman"/>
                <a:ea typeface="+mn-lt"/>
                <a:cs typeface="+mn-lt"/>
              </a:rPr>
              <a:t>customer Panel</a:t>
            </a:r>
            <a:endParaRPr lang="en-GB" sz="4800">
              <a:solidFill>
                <a:srgbClr val="0070C0"/>
              </a:solidFill>
              <a:latin typeface="Times New Roman"/>
              <a:cs typeface="Calibri"/>
            </a:endParaRPr>
          </a:p>
          <a:p>
            <a:r>
              <a:rPr lang="en-GB" sz="4800" dirty="0">
                <a:solidFill>
                  <a:srgbClr val="0070C0"/>
                </a:solidFill>
                <a:latin typeface="Times New Roman"/>
                <a:cs typeface="Calibri"/>
              </a:rPr>
              <a:t>Template on </a:t>
            </a:r>
            <a:r>
              <a:rPr lang="en-GB" sz="4800" dirty="0">
                <a:solidFill>
                  <a:srgbClr val="0070C0"/>
                </a:solidFill>
                <a:latin typeface="Times New Roman"/>
                <a:ea typeface="+mn-lt"/>
                <a:cs typeface="+mn-lt"/>
              </a:rPr>
              <a:t>Canva</a:t>
            </a:r>
          </a:p>
          <a:p>
            <a:endParaRPr lang="en-GB" sz="4800" b="1" dirty="0">
              <a:solidFill>
                <a:srgbClr val="0070C0"/>
              </a:solidFill>
              <a:latin typeface="Times New Roman"/>
              <a:cs typeface="Times New Roman"/>
            </a:endParaRPr>
          </a:p>
        </p:txBody>
      </p:sp>
      <p:sp>
        <p:nvSpPr>
          <p:cNvPr id="7" name="TextBox 6">
            <a:extLst>
              <a:ext uri="{FF2B5EF4-FFF2-40B4-BE49-F238E27FC236}">
                <a16:creationId xmlns="" xmlns:a16="http://schemas.microsoft.com/office/drawing/2014/main" id="{383377EC-4E38-7FD7-EC34-C09FCD6137B3}"/>
              </a:ext>
            </a:extLst>
          </p:cNvPr>
          <p:cNvSpPr txBox="1"/>
          <p:nvPr/>
        </p:nvSpPr>
        <p:spPr>
          <a:xfrm>
            <a:off x="4290551" y="1017543"/>
            <a:ext cx="3390096"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500" b="1" cap="all" dirty="0">
                <a:solidFill>
                  <a:srgbClr val="0070C0"/>
                </a:solidFill>
                <a:latin typeface="Times New Roman"/>
                <a:cs typeface="Times New Roman"/>
              </a:rPr>
              <a:t>Section 2</a:t>
            </a:r>
            <a:endParaRPr lang="en-GB" dirty="0">
              <a:solidFill>
                <a:srgbClr val="FF0000"/>
              </a:solidFill>
              <a:latin typeface="Times New Roman"/>
              <a:cs typeface="Times New Roman"/>
            </a:endParaRPr>
          </a:p>
        </p:txBody>
      </p:sp>
    </p:spTree>
    <p:extLst>
      <p:ext uri="{BB962C8B-B14F-4D97-AF65-F5344CB8AC3E}">
        <p14:creationId xmlns="" xmlns:p14="http://schemas.microsoft.com/office/powerpoint/2010/main" val="1229057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 xmlns:a16="http://schemas.microsoft.com/office/drawing/2014/main" id="{14E3B5B9-EAD6-4EBC-A4EB-FAF1FD57D32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7364" cy="6859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3276E0C7-D588-440B-8F4A-876392DB718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642204" y="3397795"/>
            <a:ext cx="6859590" cy="64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77D859EF-0C2A-487B-A0C6-A8276E48DD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034" y="0"/>
            <a:ext cx="5039999" cy="6044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928DAEEC-DF4E-4F27-9670-DC11E882C74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08032" y="0"/>
            <a:ext cx="7082380" cy="685958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 xmlns:a16="http://schemas.microsoft.com/office/drawing/2014/main" id="{572050B3-5140-C44C-87C8-F61558A90D6E}"/>
              </a:ext>
            </a:extLst>
          </p:cNvPr>
          <p:cNvPicPr>
            <a:picLocks noChangeAspect="1"/>
          </p:cNvPicPr>
          <p:nvPr/>
        </p:nvPicPr>
        <p:blipFill>
          <a:blip r:embed="rId2"/>
          <a:stretch>
            <a:fillRect/>
          </a:stretch>
        </p:blipFill>
        <p:spPr>
          <a:xfrm>
            <a:off x="-4458" y="17172"/>
            <a:ext cx="5090327" cy="6851752"/>
          </a:xfrm>
          <a:prstGeom prst="rect">
            <a:avLst/>
          </a:prstGeom>
        </p:spPr>
      </p:pic>
      <p:sp>
        <p:nvSpPr>
          <p:cNvPr id="22" name="Rectangle 21">
            <a:extLst>
              <a:ext uri="{FF2B5EF4-FFF2-40B4-BE49-F238E27FC236}">
                <a16:creationId xmlns="" xmlns:a16="http://schemas.microsoft.com/office/drawing/2014/main" id="{EDB19A81-C621-40A1-87E0-015F982C48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799143"/>
            <a:ext cx="5039997" cy="6044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 xmlns:a16="http://schemas.microsoft.com/office/drawing/2014/main" id="{64174850-7680-2131-1C3D-76F91459F5ED}"/>
              </a:ext>
            </a:extLst>
          </p:cNvPr>
          <p:cNvSpPr/>
          <p:nvPr/>
        </p:nvSpPr>
        <p:spPr>
          <a:xfrm>
            <a:off x="5450104" y="120940"/>
            <a:ext cx="2980390" cy="15719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Bef>
                <a:spcPct val="0"/>
              </a:spcBef>
              <a:spcAft>
                <a:spcPts val="600"/>
              </a:spcAft>
            </a:pPr>
            <a:r>
              <a:rPr lang="en-US" sz="3200" b="1" dirty="0">
                <a:solidFill>
                  <a:schemeClr val="tx1"/>
                </a:solidFill>
                <a:latin typeface="Times New Roman"/>
                <a:ea typeface="+mj-ea"/>
                <a:cs typeface="Times New Roman"/>
              </a:rPr>
              <a:t>Project Progress-2</a:t>
            </a:r>
          </a:p>
        </p:txBody>
      </p:sp>
      <p:sp>
        <p:nvSpPr>
          <p:cNvPr id="11" name="Rectangle: Rounded Corners 10">
            <a:extLst>
              <a:ext uri="{FF2B5EF4-FFF2-40B4-BE49-F238E27FC236}">
                <a16:creationId xmlns="" xmlns:a16="http://schemas.microsoft.com/office/drawing/2014/main" id="{5ABF37CF-37C8-1373-E681-92AA11524FC1}"/>
              </a:ext>
            </a:extLst>
          </p:cNvPr>
          <p:cNvSpPr/>
          <p:nvPr/>
        </p:nvSpPr>
        <p:spPr>
          <a:xfrm>
            <a:off x="5326690" y="2504374"/>
            <a:ext cx="6623063" cy="9194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solidFill>
                  <a:schemeClr val="tx1"/>
                </a:solidFill>
                <a:latin typeface="Times New Roman"/>
                <a:cs typeface="Calibri" panose="020F0502020204030204"/>
              </a:rPr>
              <a:t>We Are Make a Template On Web Page How To View </a:t>
            </a:r>
          </a:p>
        </p:txBody>
      </p:sp>
      <p:sp>
        <p:nvSpPr>
          <p:cNvPr id="12" name="Rectangle: Rounded Corners 11">
            <a:extLst>
              <a:ext uri="{FF2B5EF4-FFF2-40B4-BE49-F238E27FC236}">
                <a16:creationId xmlns="" xmlns:a16="http://schemas.microsoft.com/office/drawing/2014/main" id="{D36CD84C-AB06-185C-088F-CB9AFF850CE9}"/>
              </a:ext>
            </a:extLst>
          </p:cNvPr>
          <p:cNvSpPr/>
          <p:nvPr/>
        </p:nvSpPr>
        <p:spPr>
          <a:xfrm>
            <a:off x="5285791" y="3826170"/>
            <a:ext cx="6694941" cy="9194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dirty="0">
                <a:solidFill>
                  <a:schemeClr val="tx1"/>
                </a:solidFill>
                <a:latin typeface="Times New Roman"/>
                <a:cs typeface="Calibri"/>
              </a:rPr>
              <a:t>Create a First Template On Admin &amp; Costumer Panel How To Work </a:t>
            </a:r>
          </a:p>
        </p:txBody>
      </p:sp>
      <p:sp>
        <p:nvSpPr>
          <p:cNvPr id="23" name="Rectangle: Rounded Corners 22">
            <a:extLst>
              <a:ext uri="{FF2B5EF4-FFF2-40B4-BE49-F238E27FC236}">
                <a16:creationId xmlns="" xmlns:a16="http://schemas.microsoft.com/office/drawing/2014/main" id="{4117DEA8-E972-E061-3A72-9207D1FFEAA4}"/>
              </a:ext>
            </a:extLst>
          </p:cNvPr>
          <p:cNvSpPr/>
          <p:nvPr/>
        </p:nvSpPr>
        <p:spPr>
          <a:xfrm>
            <a:off x="5285927" y="5133600"/>
            <a:ext cx="6694941" cy="9194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solidFill>
                  <a:schemeClr val="tx1"/>
                </a:solidFill>
                <a:latin typeface="Times New Roman"/>
                <a:cs typeface="Calibri" panose="020F0502020204030204"/>
              </a:rPr>
              <a:t>And Second O Write a content On Box Of Template</a:t>
            </a:r>
          </a:p>
        </p:txBody>
      </p:sp>
    </p:spTree>
    <p:extLst>
      <p:ext uri="{BB962C8B-B14F-4D97-AF65-F5344CB8AC3E}">
        <p14:creationId xmlns="" xmlns:p14="http://schemas.microsoft.com/office/powerpoint/2010/main" val="1824791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696C813E-E232-BB10-83DA-F094130B4B36}"/>
              </a:ext>
            </a:extLst>
          </p:cNvPr>
          <p:cNvSpPr txBox="1"/>
          <p:nvPr/>
        </p:nvSpPr>
        <p:spPr>
          <a:xfrm>
            <a:off x="1688459" y="2281762"/>
            <a:ext cx="1010344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dirty="0">
                <a:solidFill>
                  <a:srgbClr val="0070C0"/>
                </a:solidFill>
                <a:latin typeface="Times New Roman"/>
                <a:ea typeface="+mn-lt"/>
                <a:cs typeface="+mn-lt"/>
              </a:rPr>
              <a:t>Building the Admin  Panel</a:t>
            </a:r>
            <a:endParaRPr lang="en-GB" sz="4800" dirty="0">
              <a:solidFill>
                <a:srgbClr val="0070C0"/>
              </a:solidFill>
              <a:latin typeface="Times New Roman"/>
              <a:cs typeface="Calibri"/>
            </a:endParaRPr>
          </a:p>
          <a:p>
            <a:endParaRPr lang="en-GB" sz="4800" dirty="0">
              <a:solidFill>
                <a:srgbClr val="0070C0"/>
              </a:solidFill>
              <a:latin typeface="Times New Roman"/>
              <a:ea typeface="+mn-lt"/>
              <a:cs typeface="+mn-lt"/>
            </a:endParaRPr>
          </a:p>
          <a:p>
            <a:endParaRPr lang="en-GB" sz="4800" b="1" dirty="0">
              <a:solidFill>
                <a:srgbClr val="0070C0"/>
              </a:solidFill>
              <a:latin typeface="Times New Roman"/>
              <a:cs typeface="Times New Roman"/>
            </a:endParaRPr>
          </a:p>
        </p:txBody>
      </p:sp>
      <p:sp>
        <p:nvSpPr>
          <p:cNvPr id="7" name="TextBox 6">
            <a:extLst>
              <a:ext uri="{FF2B5EF4-FFF2-40B4-BE49-F238E27FC236}">
                <a16:creationId xmlns="" xmlns:a16="http://schemas.microsoft.com/office/drawing/2014/main" id="{383377EC-4E38-7FD7-EC34-C09FCD6137B3}"/>
              </a:ext>
            </a:extLst>
          </p:cNvPr>
          <p:cNvSpPr txBox="1"/>
          <p:nvPr/>
        </p:nvSpPr>
        <p:spPr>
          <a:xfrm>
            <a:off x="4290551" y="1017543"/>
            <a:ext cx="3390096"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500" b="1" cap="all">
                <a:solidFill>
                  <a:srgbClr val="0070C0"/>
                </a:solidFill>
                <a:latin typeface="Times New Roman"/>
                <a:cs typeface="Times New Roman"/>
              </a:rPr>
              <a:t>Section 3</a:t>
            </a:r>
            <a:endParaRPr lang="en-GB">
              <a:solidFill>
                <a:srgbClr val="FF0000"/>
              </a:solidFill>
              <a:latin typeface="Times New Roman"/>
              <a:cs typeface="Times New Roman"/>
            </a:endParaRPr>
          </a:p>
        </p:txBody>
      </p:sp>
    </p:spTree>
    <p:extLst>
      <p:ext uri="{BB962C8B-B14F-4D97-AF65-F5344CB8AC3E}">
        <p14:creationId xmlns="" xmlns:p14="http://schemas.microsoft.com/office/powerpoint/2010/main" val="1012659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77D859EF-0C2A-487B-A0C6-A8276E48DD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034" y="0"/>
            <a:ext cx="5039999" cy="6044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 xmlns:a16="http://schemas.microsoft.com/office/drawing/2014/main" id="{EDB19A81-C621-40A1-87E0-015F982C48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799143"/>
            <a:ext cx="5039997" cy="6044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08728" y="215084"/>
            <a:ext cx="6715172" cy="584775"/>
          </a:xfrm>
          <a:prstGeom prst="rect">
            <a:avLst/>
          </a:prstGeom>
          <a:noFill/>
        </p:spPr>
        <p:txBody>
          <a:bodyPr wrap="square" rtlCol="0">
            <a:spAutoFit/>
          </a:bodyPr>
          <a:lstStyle/>
          <a:p>
            <a:r>
              <a:rPr lang="en-US" sz="3200" b="1" dirty="0" smtClean="0">
                <a:solidFill>
                  <a:schemeClr val="bg1"/>
                </a:solidFill>
                <a:latin typeface="Tahoma" pitchFamily="34" charset="0"/>
                <a:ea typeface="Tahoma" pitchFamily="34" charset="0"/>
                <a:cs typeface="Tahoma" pitchFamily="34" charset="0"/>
              </a:rPr>
              <a:t>Designing the User Interface</a:t>
            </a:r>
            <a:endParaRPr lang="en-US" sz="3200" b="1" dirty="0">
              <a:solidFill>
                <a:schemeClr val="bg1"/>
              </a:solidFill>
              <a:latin typeface="Tahoma" pitchFamily="34" charset="0"/>
              <a:ea typeface="Tahoma" pitchFamily="34" charset="0"/>
              <a:cs typeface="Tahoma" pitchFamily="34" charset="0"/>
            </a:endParaRPr>
          </a:p>
        </p:txBody>
      </p:sp>
      <p:sp>
        <p:nvSpPr>
          <p:cNvPr id="15" name="Rounded Rectangle 14"/>
          <p:cNvSpPr/>
          <p:nvPr/>
        </p:nvSpPr>
        <p:spPr>
          <a:xfrm>
            <a:off x="951670" y="1286654"/>
            <a:ext cx="3286148" cy="5357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smtClean="0"/>
              <a:t>01</a:t>
            </a:r>
            <a:r>
              <a:rPr lang="en-US" dirty="0" smtClean="0"/>
              <a:t> </a:t>
            </a:r>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a:p>
        </p:txBody>
      </p:sp>
      <p:sp>
        <p:nvSpPr>
          <p:cNvPr id="21" name="Rounded Rectangle 20"/>
          <p:cNvSpPr/>
          <p:nvPr/>
        </p:nvSpPr>
        <p:spPr>
          <a:xfrm>
            <a:off x="4666446" y="1286654"/>
            <a:ext cx="3286148" cy="5357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smtClean="0"/>
              <a:t>02</a:t>
            </a:r>
            <a:r>
              <a:rPr lang="en-US" dirty="0" smtClean="0"/>
              <a:t> </a:t>
            </a:r>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a:p>
        </p:txBody>
      </p:sp>
      <p:sp>
        <p:nvSpPr>
          <p:cNvPr id="24" name="Rounded Rectangle 23"/>
          <p:cNvSpPr/>
          <p:nvPr/>
        </p:nvSpPr>
        <p:spPr>
          <a:xfrm>
            <a:off x="8381222" y="1286654"/>
            <a:ext cx="3286148" cy="5357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smtClean="0"/>
              <a:t>03</a:t>
            </a: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a:p>
        </p:txBody>
      </p:sp>
      <p:sp>
        <p:nvSpPr>
          <p:cNvPr id="25" name="TextBox 24"/>
          <p:cNvSpPr txBox="1"/>
          <p:nvPr/>
        </p:nvSpPr>
        <p:spPr>
          <a:xfrm>
            <a:off x="1165984" y="2427605"/>
            <a:ext cx="2857520" cy="4493538"/>
          </a:xfrm>
          <a:prstGeom prst="rect">
            <a:avLst/>
          </a:prstGeom>
          <a:noFill/>
        </p:spPr>
        <p:txBody>
          <a:bodyPr wrap="square" rtlCol="0">
            <a:spAutoFit/>
          </a:bodyPr>
          <a:lstStyle/>
          <a:p>
            <a:r>
              <a:rPr lang="en-US" sz="2200" b="1" dirty="0" smtClean="0">
                <a:latin typeface="Tahoma" pitchFamily="34" charset="0"/>
                <a:ea typeface="Tahoma" pitchFamily="34" charset="0"/>
                <a:cs typeface="Tahoma" pitchFamily="34" charset="0"/>
              </a:rPr>
              <a:t>Layout and Navigation</a:t>
            </a:r>
          </a:p>
          <a:p>
            <a:endParaRPr lang="en-US" sz="2200" b="1" dirty="0" smtClean="0">
              <a:latin typeface="Tahoma" pitchFamily="34" charset="0"/>
              <a:ea typeface="Tahoma" pitchFamily="34" charset="0"/>
              <a:cs typeface="Tahoma" pitchFamily="34" charset="0"/>
            </a:endParaRPr>
          </a:p>
          <a:p>
            <a:r>
              <a:rPr lang="en-US" sz="2200" dirty="0" smtClean="0">
                <a:latin typeface="Tahoma" pitchFamily="34" charset="0"/>
                <a:ea typeface="Tahoma" pitchFamily="34" charset="0"/>
                <a:cs typeface="Tahoma" pitchFamily="34" charset="0"/>
              </a:rPr>
              <a:t>The admin panel's user interface will feature an intuitive layout with easy navigation, ensuring that administrators can efficiently access and manage various functionalities.</a:t>
            </a:r>
          </a:p>
          <a:p>
            <a:endParaRPr lang="en-US" sz="2200" dirty="0">
              <a:latin typeface="Tahoma" pitchFamily="34" charset="0"/>
              <a:ea typeface="Tahoma" pitchFamily="34" charset="0"/>
              <a:cs typeface="Tahoma" pitchFamily="34" charset="0"/>
            </a:endParaRPr>
          </a:p>
        </p:txBody>
      </p:sp>
      <p:sp>
        <p:nvSpPr>
          <p:cNvPr id="26" name="TextBox 25"/>
          <p:cNvSpPr txBox="1"/>
          <p:nvPr/>
        </p:nvSpPr>
        <p:spPr>
          <a:xfrm>
            <a:off x="4880760" y="2643976"/>
            <a:ext cx="2928958" cy="4154984"/>
          </a:xfrm>
          <a:prstGeom prst="rect">
            <a:avLst/>
          </a:prstGeom>
          <a:noFill/>
        </p:spPr>
        <p:txBody>
          <a:bodyPr wrap="square" rtlCol="0">
            <a:spAutoFit/>
          </a:bodyPr>
          <a:lstStyle/>
          <a:p>
            <a:r>
              <a:rPr lang="en-US" sz="2200" b="1" dirty="0" smtClean="0">
                <a:latin typeface="Tahoma" pitchFamily="34" charset="0"/>
                <a:ea typeface="Tahoma" pitchFamily="34" charset="0"/>
                <a:cs typeface="Tahoma" pitchFamily="34" charset="0"/>
              </a:rPr>
              <a:t>Data Visualization</a:t>
            </a:r>
          </a:p>
          <a:p>
            <a:endParaRPr lang="en-US" sz="2200" b="1" dirty="0" smtClean="0">
              <a:latin typeface="Tahoma" pitchFamily="34" charset="0"/>
              <a:ea typeface="Tahoma" pitchFamily="34" charset="0"/>
              <a:cs typeface="Tahoma" pitchFamily="34" charset="0"/>
            </a:endParaRPr>
          </a:p>
          <a:p>
            <a:r>
              <a:rPr lang="en-US" sz="2200" dirty="0" smtClean="0">
                <a:latin typeface="Tahoma" pitchFamily="34" charset="0"/>
                <a:ea typeface="Tahoma" pitchFamily="34" charset="0"/>
                <a:cs typeface="Tahoma" pitchFamily="34" charset="0"/>
              </a:rPr>
              <a:t>Incorporating data visualization elements such as charts and graphs to provide administrators with a clear overview of key metrics and performance indicators.</a:t>
            </a:r>
          </a:p>
          <a:p>
            <a:endParaRPr lang="en-US" sz="2200" dirty="0">
              <a:latin typeface="Tahoma" pitchFamily="34" charset="0"/>
              <a:ea typeface="Tahoma" pitchFamily="34" charset="0"/>
              <a:cs typeface="Tahoma" pitchFamily="34" charset="0"/>
            </a:endParaRPr>
          </a:p>
        </p:txBody>
      </p:sp>
      <p:sp>
        <p:nvSpPr>
          <p:cNvPr id="27" name="TextBox 26"/>
          <p:cNvSpPr txBox="1"/>
          <p:nvPr/>
        </p:nvSpPr>
        <p:spPr>
          <a:xfrm>
            <a:off x="8524098" y="2786852"/>
            <a:ext cx="3071834" cy="3816429"/>
          </a:xfrm>
          <a:prstGeom prst="rect">
            <a:avLst/>
          </a:prstGeom>
          <a:noFill/>
        </p:spPr>
        <p:txBody>
          <a:bodyPr wrap="square" rtlCol="0">
            <a:spAutoFit/>
          </a:bodyPr>
          <a:lstStyle/>
          <a:p>
            <a:r>
              <a:rPr lang="en-US" sz="2200" b="1" dirty="0" smtClean="0">
                <a:latin typeface="Tahoma" pitchFamily="34" charset="0"/>
                <a:ea typeface="Tahoma" pitchFamily="34" charset="0"/>
                <a:cs typeface="Tahoma" pitchFamily="34" charset="0"/>
              </a:rPr>
              <a:t>Responsive Design</a:t>
            </a:r>
          </a:p>
          <a:p>
            <a:endParaRPr lang="en-US" sz="2200" b="1" dirty="0" smtClean="0">
              <a:latin typeface="Tahoma" pitchFamily="34" charset="0"/>
              <a:ea typeface="Tahoma" pitchFamily="34" charset="0"/>
              <a:cs typeface="Tahoma" pitchFamily="34" charset="0"/>
            </a:endParaRPr>
          </a:p>
          <a:p>
            <a:r>
              <a:rPr lang="en-US" sz="2200" dirty="0" smtClean="0">
                <a:latin typeface="Tahoma" pitchFamily="34" charset="0"/>
                <a:ea typeface="Tahoma" pitchFamily="34" charset="0"/>
                <a:cs typeface="Tahoma" pitchFamily="34" charset="0"/>
              </a:rPr>
              <a:t>Ensuring that the admin panel is responsive, allowing seamless access from different devices, including desktops, tablets, and mobile phones.</a:t>
            </a:r>
          </a:p>
          <a:p>
            <a:endParaRPr lang="en-US" sz="2200" dirty="0">
              <a:latin typeface="Tahoma" pitchFamily="34" charset="0"/>
              <a:ea typeface="Tahoma" pitchFamily="34" charset="0"/>
              <a:cs typeface="Tahoma" pitchFamily="34" charset="0"/>
            </a:endParaRPr>
          </a:p>
        </p:txBody>
      </p:sp>
    </p:spTree>
    <p:extLst>
      <p:ext uri="{BB962C8B-B14F-4D97-AF65-F5344CB8AC3E}">
        <p14:creationId xmlns="" xmlns:p14="http://schemas.microsoft.com/office/powerpoint/2010/main" val="3725430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ownload.jpeg"/>
          <p:cNvPicPr>
            <a:picLocks noChangeAspect="1"/>
          </p:cNvPicPr>
          <p:nvPr/>
        </p:nvPicPr>
        <p:blipFill>
          <a:blip r:embed="rId2"/>
          <a:stretch>
            <a:fillRect/>
          </a:stretch>
        </p:blipFill>
        <p:spPr>
          <a:xfrm>
            <a:off x="0" y="0"/>
            <a:ext cx="4737884" cy="6859588"/>
          </a:xfrm>
          <a:prstGeom prst="rect">
            <a:avLst/>
          </a:prstGeom>
        </p:spPr>
      </p:pic>
      <p:sp>
        <p:nvSpPr>
          <p:cNvPr id="8" name="Rectangle 7"/>
          <p:cNvSpPr/>
          <p:nvPr/>
        </p:nvSpPr>
        <p:spPr>
          <a:xfrm>
            <a:off x="4952198" y="215084"/>
            <a:ext cx="6092825" cy="461665"/>
          </a:xfrm>
          <a:prstGeom prst="rect">
            <a:avLst/>
          </a:prstGeom>
        </p:spPr>
        <p:txBody>
          <a:bodyPr>
            <a:spAutoFit/>
          </a:bodyPr>
          <a:lstStyle/>
          <a:p>
            <a:r>
              <a:rPr lang="en-US" sz="2400" b="1" dirty="0" smtClean="0">
                <a:latin typeface="Tahoma" pitchFamily="34" charset="0"/>
                <a:ea typeface="Tahoma" pitchFamily="34" charset="0"/>
                <a:cs typeface="Tahoma" pitchFamily="34" charset="0"/>
              </a:rPr>
              <a:t>Implementing User Authentication</a:t>
            </a:r>
          </a:p>
        </p:txBody>
      </p:sp>
      <p:sp>
        <p:nvSpPr>
          <p:cNvPr id="9" name="Rounded Rectangle 8"/>
          <p:cNvSpPr/>
          <p:nvPr/>
        </p:nvSpPr>
        <p:spPr>
          <a:xfrm>
            <a:off x="5452264" y="858026"/>
            <a:ext cx="5786478" cy="1714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solidFill>
                  <a:schemeClr val="tx1"/>
                </a:solidFill>
                <a:latin typeface="Tahoma" pitchFamily="34" charset="0"/>
                <a:ea typeface="Tahoma" pitchFamily="34" charset="0"/>
                <a:cs typeface="Tahoma" pitchFamily="34" charset="0"/>
              </a:rPr>
              <a:t>Secure Login</a:t>
            </a:r>
          </a:p>
          <a:p>
            <a:endParaRPr lang="en-US" b="1" smtClean="0">
              <a:solidFill>
                <a:schemeClr val="tx1"/>
              </a:solidFill>
              <a:latin typeface="Tahoma" pitchFamily="34" charset="0"/>
              <a:ea typeface="Tahoma" pitchFamily="34" charset="0"/>
              <a:cs typeface="Tahoma" pitchFamily="34" charset="0"/>
            </a:endParaRPr>
          </a:p>
          <a:p>
            <a:r>
              <a:rPr lang="en-US" smtClean="0">
                <a:solidFill>
                  <a:schemeClr val="tx1"/>
                </a:solidFill>
                <a:latin typeface="Tahoma" pitchFamily="34" charset="0"/>
                <a:ea typeface="Tahoma" pitchFamily="34" charset="0"/>
                <a:cs typeface="Tahoma" pitchFamily="34" charset="0"/>
              </a:rPr>
              <a:t>Utilizing robust authentication mechanisms to ensure that only authorized personnel can access the admin panel, safeguarding sensitive data and system controls.</a:t>
            </a:r>
            <a:endParaRPr lang="en-US" dirty="0">
              <a:solidFill>
                <a:schemeClr val="tx1"/>
              </a:solidFill>
              <a:latin typeface="Tahoma" pitchFamily="34" charset="0"/>
              <a:ea typeface="Tahoma" pitchFamily="34" charset="0"/>
              <a:cs typeface="Tahoma" pitchFamily="34" charset="0"/>
            </a:endParaRPr>
          </a:p>
        </p:txBody>
      </p:sp>
      <p:sp>
        <p:nvSpPr>
          <p:cNvPr id="10" name="Rounded Rectangle 9"/>
          <p:cNvSpPr/>
          <p:nvPr/>
        </p:nvSpPr>
        <p:spPr>
          <a:xfrm>
            <a:off x="5452264" y="2858290"/>
            <a:ext cx="5715040" cy="15716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latin typeface="Tahoma" pitchFamily="34" charset="0"/>
                <a:ea typeface="Tahoma" pitchFamily="34" charset="0"/>
                <a:cs typeface="Tahoma" pitchFamily="34" charset="0"/>
              </a:rPr>
              <a:t>Role-Based Access Control</a:t>
            </a:r>
          </a:p>
          <a:p>
            <a:endParaRPr lang="en-US" b="1" dirty="0" smtClean="0">
              <a:solidFill>
                <a:schemeClr val="tx1"/>
              </a:solidFill>
              <a:latin typeface="Tahoma" pitchFamily="34" charset="0"/>
              <a:ea typeface="Tahoma" pitchFamily="34" charset="0"/>
              <a:cs typeface="Tahoma" pitchFamily="34" charset="0"/>
            </a:endParaRPr>
          </a:p>
          <a:p>
            <a:r>
              <a:rPr lang="en-US" dirty="0" smtClean="0">
                <a:solidFill>
                  <a:schemeClr val="tx1"/>
                </a:solidFill>
                <a:latin typeface="Tahoma" pitchFamily="34" charset="0"/>
                <a:ea typeface="Tahoma" pitchFamily="34" charset="0"/>
                <a:cs typeface="Tahoma" pitchFamily="34" charset="0"/>
              </a:rPr>
              <a:t>Implementing role-based access control to define and manage permissions for different administrative roles, enhancing security and data integrity.</a:t>
            </a:r>
            <a:endParaRPr lang="en-US" dirty="0">
              <a:solidFill>
                <a:schemeClr val="tx1"/>
              </a:solidFill>
              <a:latin typeface="Tahoma" pitchFamily="34" charset="0"/>
              <a:ea typeface="Tahoma" pitchFamily="34" charset="0"/>
              <a:cs typeface="Tahoma" pitchFamily="34" charset="0"/>
            </a:endParaRPr>
          </a:p>
        </p:txBody>
      </p:sp>
      <p:sp>
        <p:nvSpPr>
          <p:cNvPr id="11" name="Rounded Rectangle 10"/>
          <p:cNvSpPr/>
          <p:nvPr/>
        </p:nvSpPr>
        <p:spPr>
          <a:xfrm>
            <a:off x="5523702" y="4787116"/>
            <a:ext cx="5786478" cy="15716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latin typeface="Tahoma" pitchFamily="34" charset="0"/>
                <a:ea typeface="Tahoma" pitchFamily="34" charset="0"/>
                <a:cs typeface="Tahoma" pitchFamily="34" charset="0"/>
              </a:rPr>
              <a:t>Password Management</a:t>
            </a:r>
          </a:p>
          <a:p>
            <a:endParaRPr lang="en-US" b="1" dirty="0" smtClean="0">
              <a:solidFill>
                <a:schemeClr val="tx1"/>
              </a:solidFill>
              <a:latin typeface="Tahoma" pitchFamily="34" charset="0"/>
              <a:ea typeface="Tahoma" pitchFamily="34" charset="0"/>
              <a:cs typeface="Tahoma" pitchFamily="34" charset="0"/>
            </a:endParaRPr>
          </a:p>
          <a:p>
            <a:r>
              <a:rPr lang="en-US" dirty="0" smtClean="0">
                <a:solidFill>
                  <a:schemeClr val="tx1"/>
                </a:solidFill>
                <a:latin typeface="Tahoma" pitchFamily="34" charset="0"/>
                <a:ea typeface="Tahoma" pitchFamily="34" charset="0"/>
                <a:cs typeface="Tahoma" pitchFamily="34" charset="0"/>
              </a:rPr>
              <a:t>Integrating features for password management, including options for reset, recovery, and enforcing strong password policies.</a:t>
            </a:r>
            <a:endParaRPr lang="en-US" dirty="0">
              <a:solidFill>
                <a:schemeClr val="tx1"/>
              </a:solidFill>
              <a:latin typeface="Tahoma" pitchFamily="34" charset="0"/>
              <a:ea typeface="Tahoma" pitchFamily="34" charset="0"/>
              <a:cs typeface="Tahoma"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696C813E-E232-BB10-83DA-F094130B4B36}"/>
              </a:ext>
            </a:extLst>
          </p:cNvPr>
          <p:cNvSpPr txBox="1"/>
          <p:nvPr/>
        </p:nvSpPr>
        <p:spPr>
          <a:xfrm>
            <a:off x="1880364" y="2335916"/>
            <a:ext cx="857256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4800" dirty="0">
                <a:solidFill>
                  <a:schemeClr val="accent4"/>
                </a:solidFill>
                <a:latin typeface="Tahoma" pitchFamily="34" charset="0"/>
                <a:ea typeface="Tahoma" pitchFamily="34" charset="0"/>
                <a:cs typeface="Tahoma" pitchFamily="34" charset="0"/>
              </a:rPr>
              <a:t>Building the </a:t>
            </a:r>
            <a:r>
              <a:rPr lang="en-US" sz="4800" dirty="0" smtClean="0">
                <a:solidFill>
                  <a:schemeClr val="accent4"/>
                </a:solidFill>
                <a:latin typeface="Tahoma" pitchFamily="34" charset="0"/>
                <a:ea typeface="Tahoma" pitchFamily="34" charset="0"/>
                <a:cs typeface="Tahoma" pitchFamily="34" charset="0"/>
              </a:rPr>
              <a:t>Customer</a:t>
            </a:r>
            <a:r>
              <a:rPr lang="en-US" sz="4800" b="1" dirty="0" smtClean="0">
                <a:solidFill>
                  <a:schemeClr val="accent4"/>
                </a:solidFill>
                <a:latin typeface="Tahoma" pitchFamily="34" charset="0"/>
                <a:ea typeface="Tahoma" pitchFamily="34" charset="0"/>
                <a:cs typeface="Tahoma" pitchFamily="34" charset="0"/>
              </a:rPr>
              <a:t> </a:t>
            </a:r>
            <a:r>
              <a:rPr lang="en-GB" sz="4800" dirty="0" smtClean="0">
                <a:solidFill>
                  <a:schemeClr val="accent4"/>
                </a:solidFill>
                <a:latin typeface="Tahoma" pitchFamily="34" charset="0"/>
                <a:ea typeface="Tahoma" pitchFamily="34" charset="0"/>
                <a:cs typeface="Tahoma" pitchFamily="34" charset="0"/>
              </a:rPr>
              <a:t>Panel</a:t>
            </a:r>
            <a:endParaRPr lang="en-GB" sz="4800" dirty="0">
              <a:solidFill>
                <a:schemeClr val="accent4"/>
              </a:solidFill>
              <a:latin typeface="Tahoma" pitchFamily="34" charset="0"/>
              <a:ea typeface="Tahoma" pitchFamily="34" charset="0"/>
              <a:cs typeface="Tahoma" pitchFamily="34" charset="0"/>
            </a:endParaRPr>
          </a:p>
          <a:p>
            <a:pPr algn="ctr"/>
            <a:endParaRPr lang="en-GB" sz="4800" dirty="0">
              <a:solidFill>
                <a:schemeClr val="accent4"/>
              </a:solidFill>
              <a:latin typeface="Tahoma" pitchFamily="34" charset="0"/>
              <a:ea typeface="Tahoma" pitchFamily="34" charset="0"/>
              <a:cs typeface="Tahoma" pitchFamily="34" charset="0"/>
            </a:endParaRPr>
          </a:p>
          <a:p>
            <a:pPr algn="ctr"/>
            <a:endParaRPr lang="en-GB" sz="4800" b="1" dirty="0">
              <a:solidFill>
                <a:schemeClr val="accent4"/>
              </a:solidFill>
              <a:latin typeface="Tahoma" pitchFamily="34" charset="0"/>
              <a:ea typeface="Tahoma" pitchFamily="34" charset="0"/>
              <a:cs typeface="Tahoma" pitchFamily="34" charset="0"/>
            </a:endParaRPr>
          </a:p>
        </p:txBody>
      </p:sp>
      <p:sp>
        <p:nvSpPr>
          <p:cNvPr id="7" name="TextBox 6">
            <a:extLst>
              <a:ext uri="{FF2B5EF4-FFF2-40B4-BE49-F238E27FC236}">
                <a16:creationId xmlns="" xmlns:a16="http://schemas.microsoft.com/office/drawing/2014/main" id="{383377EC-4E38-7FD7-EC34-C09FCD6137B3}"/>
              </a:ext>
            </a:extLst>
          </p:cNvPr>
          <p:cNvSpPr txBox="1"/>
          <p:nvPr/>
        </p:nvSpPr>
        <p:spPr>
          <a:xfrm>
            <a:off x="4290551" y="1017543"/>
            <a:ext cx="3390096"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500" b="1" cap="all">
                <a:solidFill>
                  <a:srgbClr val="0070C0"/>
                </a:solidFill>
                <a:latin typeface="Times New Roman"/>
                <a:cs typeface="Times New Roman"/>
              </a:rPr>
              <a:t>Section 3</a:t>
            </a:r>
            <a:endParaRPr lang="en-GB">
              <a:solidFill>
                <a:srgbClr val="FF0000"/>
              </a:solidFill>
              <a:latin typeface="Times New Roman"/>
              <a:cs typeface="Times New Roman"/>
            </a:endParaRPr>
          </a:p>
        </p:txBody>
      </p:sp>
    </p:spTree>
    <p:extLst>
      <p:ext uri="{BB962C8B-B14F-4D97-AF65-F5344CB8AC3E}">
        <p14:creationId xmlns="" xmlns:p14="http://schemas.microsoft.com/office/powerpoint/2010/main" val="1012659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0413" cy="128665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0166" y="429398"/>
            <a:ext cx="7358114" cy="584775"/>
          </a:xfrm>
          <a:prstGeom prst="rect">
            <a:avLst/>
          </a:prstGeom>
        </p:spPr>
        <p:txBody>
          <a:bodyPr wrap="square">
            <a:spAutoFit/>
          </a:bodyPr>
          <a:lstStyle/>
          <a:p>
            <a:r>
              <a:rPr lang="en-US" sz="3200" b="1" dirty="0" smtClean="0">
                <a:latin typeface="Tahoma" pitchFamily="34" charset="0"/>
                <a:ea typeface="Tahoma" pitchFamily="34" charset="0"/>
                <a:cs typeface="Tahoma" pitchFamily="34" charset="0"/>
              </a:rPr>
              <a:t>User-Friendly Ordering Interface</a:t>
            </a:r>
            <a:endParaRPr lang="en-US" sz="3200" b="1" dirty="0">
              <a:latin typeface="Tahoma" pitchFamily="34" charset="0"/>
              <a:ea typeface="Tahoma" pitchFamily="34" charset="0"/>
              <a:cs typeface="Tahoma" pitchFamily="34" charset="0"/>
            </a:endParaRPr>
          </a:p>
        </p:txBody>
      </p:sp>
      <p:pic>
        <p:nvPicPr>
          <p:cNvPr id="32770" name="Picture 2" descr="https://images.unsplash.com/photo-1583770539147-581738d1310a?crop=entropy&amp;cs=tinysrgb&amp;fit=crop&amp;fm=jpg&amp;ixid=M3w0OTA1NzB8MHwxfHNlYXJjaHwxfHxNZW51JTJDRGlzcGxheXxlbnwwfHx8fDE3MDk4MTczNzR8MA&amp;ixlib=rb-4.0.3&amp;q=80&amp;w=1080?w=800&amp;h=450&amp;utm_source=PopAi&amp;utm_medium=referral"/>
          <p:cNvPicPr>
            <a:picLocks noChangeAspect="1" noChangeArrowheads="1"/>
          </p:cNvPicPr>
          <p:nvPr/>
        </p:nvPicPr>
        <p:blipFill>
          <a:blip r:embed="rId2"/>
          <a:srcRect/>
          <a:stretch>
            <a:fillRect/>
          </a:stretch>
        </p:blipFill>
        <p:spPr bwMode="auto">
          <a:xfrm>
            <a:off x="665918" y="1572406"/>
            <a:ext cx="2893238" cy="1928825"/>
          </a:xfrm>
          <a:prstGeom prst="rect">
            <a:avLst/>
          </a:prstGeom>
          <a:ln>
            <a:noFill/>
          </a:ln>
          <a:effectLst>
            <a:outerShdw blurRad="190500" algn="tl" rotWithShape="0">
              <a:srgbClr val="000000">
                <a:alpha val="70000"/>
              </a:srgbClr>
            </a:outerShdw>
          </a:effectLst>
        </p:spPr>
      </p:pic>
      <p:sp>
        <p:nvSpPr>
          <p:cNvPr id="7" name="TextBox 6"/>
          <p:cNvSpPr txBox="1"/>
          <p:nvPr/>
        </p:nvSpPr>
        <p:spPr>
          <a:xfrm>
            <a:off x="665918" y="3786984"/>
            <a:ext cx="2928958" cy="2585323"/>
          </a:xfrm>
          <a:prstGeom prst="rect">
            <a:avLst/>
          </a:prstGeom>
          <a:noFill/>
        </p:spPr>
        <p:txBody>
          <a:bodyPr wrap="square" rtlCol="0">
            <a:spAutoFit/>
          </a:bodyPr>
          <a:lstStyle/>
          <a:p>
            <a:r>
              <a:rPr lang="en-US" b="1" dirty="0" smtClean="0">
                <a:latin typeface="Tahoma" pitchFamily="34" charset="0"/>
                <a:ea typeface="Tahoma" pitchFamily="34" charset="0"/>
                <a:cs typeface="Tahoma" pitchFamily="34" charset="0"/>
              </a:rPr>
              <a:t>Menu Display</a:t>
            </a:r>
          </a:p>
          <a:p>
            <a:endParaRPr lang="en-US" b="1" dirty="0" smtClean="0">
              <a:latin typeface="Tahoma" pitchFamily="34" charset="0"/>
              <a:ea typeface="Tahoma" pitchFamily="34" charset="0"/>
              <a:cs typeface="Tahoma" pitchFamily="34" charset="0"/>
            </a:endParaRPr>
          </a:p>
          <a:p>
            <a:r>
              <a:rPr lang="en-US" dirty="0" smtClean="0">
                <a:latin typeface="Tahoma" pitchFamily="34" charset="0"/>
                <a:ea typeface="Tahoma" pitchFamily="34" charset="0"/>
                <a:cs typeface="Tahoma" pitchFamily="34" charset="0"/>
              </a:rPr>
              <a:t>Creating an interactive and visually appealing menu display that enables customers to browse and select food items with ease.</a:t>
            </a:r>
          </a:p>
          <a:p>
            <a:endParaRPr lang="en-US" dirty="0">
              <a:latin typeface="Tahoma" pitchFamily="34" charset="0"/>
              <a:ea typeface="Tahoma" pitchFamily="34" charset="0"/>
              <a:cs typeface="Tahoma" pitchFamily="34" charset="0"/>
            </a:endParaRPr>
          </a:p>
        </p:txBody>
      </p:sp>
      <p:pic>
        <p:nvPicPr>
          <p:cNvPr id="32772" name="Picture 4" descr="https://images.unsplash.com/photo-1532003455308-dcf31d7182f6?crop=entropy&amp;cs=tinysrgb&amp;fit=crop&amp;fm=jpg&amp;ixid=M3w0OTA1NzB8MHwxfHNlYXJjaHwxfHxDdXN0b21pemF0aW9uJTJDT3B0aW9uc3xlbnwwfHx8fDE3MDk4MTczNzR8MA&amp;ixlib=rb-4.0.3&amp;q=80&amp;w=1080?w=800&amp;h=450&amp;utm_source=PopAi&amp;utm_medium=referral"/>
          <p:cNvPicPr>
            <a:picLocks noChangeAspect="1" noChangeArrowheads="1"/>
          </p:cNvPicPr>
          <p:nvPr/>
        </p:nvPicPr>
        <p:blipFill>
          <a:blip r:embed="rId3"/>
          <a:srcRect/>
          <a:stretch>
            <a:fillRect/>
          </a:stretch>
        </p:blipFill>
        <p:spPr bwMode="auto">
          <a:xfrm>
            <a:off x="4452132" y="1572406"/>
            <a:ext cx="3000395" cy="2000264"/>
          </a:xfrm>
          <a:prstGeom prst="rect">
            <a:avLst/>
          </a:prstGeom>
          <a:ln>
            <a:noFill/>
          </a:ln>
          <a:effectLst>
            <a:outerShdw blurRad="190500" algn="tl" rotWithShape="0">
              <a:srgbClr val="000000">
                <a:alpha val="70000"/>
              </a:srgbClr>
            </a:outerShdw>
          </a:effectLst>
        </p:spPr>
      </p:pic>
      <p:pic>
        <p:nvPicPr>
          <p:cNvPr id="32774" name="Picture 6" descr="https://images.unsplash.com/photo-1490724500206-cd5482e02b9e?crop=entropy&amp;cs=tinysrgb&amp;fit=crop&amp;fm=jpg&amp;ixid=M3w0OTA1NzB8MHwxfHNlYXJjaHwxfHxPcmRlciUyQ1RyYWNraW5nfGVufDB8fHx8MTcwOTgxMzM1MHww&amp;ixlib=rb-4.0.3&amp;q=80&amp;w=1080?w=800&amp;h=450&amp;utm_source=PopAi&amp;utm_medium=referral"/>
          <p:cNvPicPr>
            <a:picLocks noChangeAspect="1" noChangeArrowheads="1"/>
          </p:cNvPicPr>
          <p:nvPr/>
        </p:nvPicPr>
        <p:blipFill>
          <a:blip r:embed="rId4"/>
          <a:srcRect/>
          <a:stretch>
            <a:fillRect/>
          </a:stretch>
        </p:blipFill>
        <p:spPr bwMode="auto">
          <a:xfrm>
            <a:off x="8452660" y="1548593"/>
            <a:ext cx="3143272" cy="2095515"/>
          </a:xfrm>
          <a:prstGeom prst="rect">
            <a:avLst/>
          </a:prstGeom>
          <a:ln>
            <a:noFill/>
          </a:ln>
          <a:effectLst>
            <a:outerShdw blurRad="190500" algn="tl" rotWithShape="0">
              <a:srgbClr val="000000">
                <a:alpha val="70000"/>
              </a:srgbClr>
            </a:outerShdw>
          </a:effectLst>
        </p:spPr>
      </p:pic>
      <p:sp>
        <p:nvSpPr>
          <p:cNvPr id="11" name="Rectangle 10"/>
          <p:cNvSpPr/>
          <p:nvPr/>
        </p:nvSpPr>
        <p:spPr>
          <a:xfrm>
            <a:off x="4595007" y="3836114"/>
            <a:ext cx="2928959" cy="2308324"/>
          </a:xfrm>
          <a:prstGeom prst="rect">
            <a:avLst/>
          </a:prstGeom>
        </p:spPr>
        <p:txBody>
          <a:bodyPr wrap="square">
            <a:spAutoFit/>
          </a:bodyPr>
          <a:lstStyle/>
          <a:p>
            <a:r>
              <a:rPr lang="en-US" b="1" dirty="0" smtClean="0">
                <a:latin typeface="Tahoma" pitchFamily="34" charset="0"/>
                <a:ea typeface="Tahoma" pitchFamily="34" charset="0"/>
                <a:cs typeface="Tahoma" pitchFamily="34" charset="0"/>
              </a:rPr>
              <a:t>Customization Options</a:t>
            </a:r>
          </a:p>
          <a:p>
            <a:endParaRPr lang="en-US" b="1" dirty="0" smtClean="0">
              <a:latin typeface="Tahoma" pitchFamily="34" charset="0"/>
              <a:ea typeface="Tahoma" pitchFamily="34" charset="0"/>
              <a:cs typeface="Tahoma" pitchFamily="34" charset="0"/>
            </a:endParaRPr>
          </a:p>
          <a:p>
            <a:r>
              <a:rPr lang="en-US" dirty="0" smtClean="0">
                <a:latin typeface="Tahoma" pitchFamily="34" charset="0"/>
                <a:ea typeface="Tahoma" pitchFamily="34" charset="0"/>
                <a:cs typeface="Tahoma" pitchFamily="34" charset="0"/>
              </a:rPr>
              <a:t>Providing customization features for food orders, including options for dietary preferences, portion sizes, and additional ingredients.</a:t>
            </a:r>
            <a:endParaRPr lang="en-US" dirty="0">
              <a:latin typeface="Tahoma" pitchFamily="34" charset="0"/>
              <a:ea typeface="Tahoma" pitchFamily="34" charset="0"/>
              <a:cs typeface="Tahoma" pitchFamily="34" charset="0"/>
            </a:endParaRPr>
          </a:p>
        </p:txBody>
      </p:sp>
      <p:sp>
        <p:nvSpPr>
          <p:cNvPr id="12" name="Rectangle 11"/>
          <p:cNvSpPr/>
          <p:nvPr/>
        </p:nvSpPr>
        <p:spPr>
          <a:xfrm>
            <a:off x="8595537" y="3929860"/>
            <a:ext cx="3000396" cy="2308324"/>
          </a:xfrm>
          <a:prstGeom prst="rect">
            <a:avLst/>
          </a:prstGeom>
        </p:spPr>
        <p:txBody>
          <a:bodyPr wrap="square">
            <a:spAutoFit/>
          </a:bodyPr>
          <a:lstStyle/>
          <a:p>
            <a:r>
              <a:rPr lang="en-US" b="1" dirty="0" smtClean="0">
                <a:latin typeface="Tahoma" pitchFamily="34" charset="0"/>
                <a:ea typeface="Tahoma" pitchFamily="34" charset="0"/>
                <a:cs typeface="Tahoma" pitchFamily="34" charset="0"/>
              </a:rPr>
              <a:t>Order Tracking</a:t>
            </a:r>
          </a:p>
          <a:p>
            <a:endParaRPr lang="en-US" b="1" dirty="0" smtClean="0">
              <a:latin typeface="Tahoma" pitchFamily="34" charset="0"/>
              <a:ea typeface="Tahoma" pitchFamily="34" charset="0"/>
              <a:cs typeface="Tahoma" pitchFamily="34" charset="0"/>
            </a:endParaRPr>
          </a:p>
          <a:p>
            <a:r>
              <a:rPr lang="en-US" dirty="0" smtClean="0">
                <a:latin typeface="Tahoma" pitchFamily="34" charset="0"/>
                <a:ea typeface="Tahoma" pitchFamily="34" charset="0"/>
                <a:cs typeface="Tahoma" pitchFamily="34" charset="0"/>
              </a:rPr>
              <a:t>Integrating order tracking functionalities to keep customers informed about the status of their orders, from preparation to delivery.</a:t>
            </a:r>
            <a:endParaRPr lang="en-US" dirty="0">
              <a:latin typeface="Tahoma" pitchFamily="34" charset="0"/>
              <a:ea typeface="Tahoma" pitchFamily="34" charset="0"/>
              <a:cs typeface="Tahoma"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 xmlns:a16="http://schemas.microsoft.com/office/drawing/2014/main" id="{11B2B030-4738-4359-9E46-144B7C8BFF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16" y="8301"/>
            <a:ext cx="12191528" cy="6851286"/>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 name="Rectangle 30">
            <a:extLst>
              <a:ext uri="{FF2B5EF4-FFF2-40B4-BE49-F238E27FC236}">
                <a16:creationId xmlns="" xmlns:a16="http://schemas.microsoft.com/office/drawing/2014/main" id="{E722B2DD-E14D-4972-9D98-5D6E61B1B2D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1142858" cy="6859587"/>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6702" y="238110"/>
            <a:ext cx="10316662" cy="1143265"/>
          </a:xfrm>
        </p:spPr>
        <p:txBody>
          <a:bodyPr>
            <a:normAutofit/>
          </a:bodyPr>
          <a:lstStyle/>
          <a:p>
            <a:r>
              <a:rPr lang="en-US" sz="4300"/>
              <a:t>Introduction &amp; features on RMT Restaurants </a:t>
            </a:r>
            <a:endParaRPr lang="en-IN" sz="4300"/>
          </a:p>
        </p:txBody>
      </p:sp>
      <p:graphicFrame>
        <p:nvGraphicFramePr>
          <p:cNvPr id="7" name="TextBox 5">
            <a:extLst>
              <a:ext uri="{FF2B5EF4-FFF2-40B4-BE49-F238E27FC236}">
                <a16:creationId xmlns="" xmlns:a16="http://schemas.microsoft.com/office/drawing/2014/main" id="{D0AEB4CB-6893-B925-A6DF-B5EC384875B7}"/>
              </a:ext>
            </a:extLst>
          </p:cNvPr>
          <p:cNvGraphicFramePr/>
          <p:nvPr>
            <p:extLst>
              <p:ext uri="{D42A27DB-BD31-4B8C-83A1-F6EECF244321}">
                <p14:modId xmlns="" xmlns:p14="http://schemas.microsoft.com/office/powerpoint/2010/main" val="2953351043"/>
              </p:ext>
            </p:extLst>
          </p:nvPr>
        </p:nvGraphicFramePr>
        <p:xfrm>
          <a:off x="264912" y="1528916"/>
          <a:ext cx="11368479" cy="4893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0671A8AE-40A1-4631-A6B8-581AFF065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0412" cy="6859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pen white gift box tied with red ribbon">
            <a:extLst>
              <a:ext uri="{FF2B5EF4-FFF2-40B4-BE49-F238E27FC236}">
                <a16:creationId xmlns="" xmlns:a16="http://schemas.microsoft.com/office/drawing/2014/main" id="{041482B3-30C2-C82C-B763-49A50276F3A2}"/>
              </a:ext>
            </a:extLst>
          </p:cNvPr>
          <p:cNvPicPr>
            <a:picLocks noChangeAspect="1"/>
          </p:cNvPicPr>
          <p:nvPr/>
        </p:nvPicPr>
        <p:blipFill rotWithShape="1">
          <a:blip r:embed="rId2"/>
          <a:srcRect l="1565" t="6484" r="9815" b="2"/>
          <a:stretch/>
        </p:blipFill>
        <p:spPr>
          <a:xfrm>
            <a:off x="3523029" y="10"/>
            <a:ext cx="8667383" cy="6859577"/>
          </a:xfrm>
          <a:prstGeom prst="rect">
            <a:avLst/>
          </a:prstGeom>
        </p:spPr>
      </p:pic>
      <p:sp>
        <p:nvSpPr>
          <p:cNvPr id="12" name="Rectangle 11">
            <a:extLst>
              <a:ext uri="{FF2B5EF4-FFF2-40B4-BE49-F238E27FC236}">
                <a16:creationId xmlns="" xmlns:a16="http://schemas.microsoft.com/office/drawing/2014/main" id="{AB58EF07-17C2-48CF-ABB0-EEF1F17CB8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 y="0"/>
            <a:ext cx="9337990" cy="6859587"/>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47B2AD20-8A95-41DB-6F6C-660BFA947874}"/>
              </a:ext>
            </a:extLst>
          </p:cNvPr>
          <p:cNvSpPr>
            <a:spLocks noGrp="1"/>
          </p:cNvSpPr>
          <p:nvPr>
            <p:ph type="title"/>
          </p:nvPr>
        </p:nvSpPr>
        <p:spPr>
          <a:xfrm>
            <a:off x="477918" y="1122622"/>
            <a:ext cx="4022836" cy="3204876"/>
          </a:xfrm>
        </p:spPr>
        <p:txBody>
          <a:bodyPr vert="horz" lIns="91440" tIns="45720" rIns="91440" bIns="45720" rtlCol="0" anchor="b">
            <a:normAutofit/>
          </a:bodyPr>
          <a:lstStyle/>
          <a:p>
            <a:r>
              <a:rPr lang="en-US" sz="4800">
                <a:solidFill>
                  <a:schemeClr val="bg1"/>
                </a:solidFill>
              </a:rPr>
              <a:t>Thank You</a:t>
            </a:r>
          </a:p>
        </p:txBody>
      </p:sp>
      <p:sp>
        <p:nvSpPr>
          <p:cNvPr id="3" name="Content Placeholder 2">
            <a:extLst>
              <a:ext uri="{FF2B5EF4-FFF2-40B4-BE49-F238E27FC236}">
                <a16:creationId xmlns="" xmlns:a16="http://schemas.microsoft.com/office/drawing/2014/main" id="{4A2595E4-79ED-1A61-983E-AB2EF80A608A}"/>
              </a:ext>
            </a:extLst>
          </p:cNvPr>
          <p:cNvSpPr>
            <a:spLocks noGrp="1"/>
          </p:cNvSpPr>
          <p:nvPr>
            <p:ph idx="1"/>
          </p:nvPr>
        </p:nvSpPr>
        <p:spPr>
          <a:xfrm>
            <a:off x="477917" y="4874049"/>
            <a:ext cx="4022835" cy="1208421"/>
          </a:xfrm>
        </p:spPr>
        <p:txBody>
          <a:bodyPr vert="horz" lIns="91440" tIns="45720" rIns="91440" bIns="45720" rtlCol="0">
            <a:normAutofit/>
          </a:bodyPr>
          <a:lstStyle/>
          <a:p>
            <a:pPr marL="0" indent="0">
              <a:buNone/>
            </a:pPr>
            <a:r>
              <a:rPr lang="en-US" sz="2000">
                <a:solidFill>
                  <a:schemeClr val="bg1"/>
                </a:solidFill>
              </a:rPr>
              <a:t>Have a nice day.</a:t>
            </a:r>
          </a:p>
        </p:txBody>
      </p:sp>
      <p:sp>
        <p:nvSpPr>
          <p:cNvPr id="14" name="Rectangle 13">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796" y="346999"/>
            <a:ext cx="146338" cy="7039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0966" y="4547972"/>
            <a:ext cx="3977122" cy="18292"/>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 xmlns:p14="http://schemas.microsoft.com/office/powerpoint/2010/main" val="1399358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4B6CF1-882B-E058-F909-39250926255F}"/>
              </a:ext>
            </a:extLst>
          </p:cNvPr>
          <p:cNvSpPr>
            <a:spLocks noGrp="1"/>
          </p:cNvSpPr>
          <p:nvPr>
            <p:ph type="title"/>
          </p:nvPr>
        </p:nvSpPr>
        <p:spPr>
          <a:xfrm>
            <a:off x="570082" y="552911"/>
            <a:ext cx="7542084" cy="741352"/>
          </a:xfrm>
        </p:spPr>
        <p:txBody>
          <a:bodyPr>
            <a:normAutofit/>
          </a:bodyPr>
          <a:lstStyle/>
          <a:p>
            <a:r>
              <a:rPr lang="en-US" dirty="0"/>
              <a:t>Why RMT Restaurants ?</a:t>
            </a:r>
            <a:endParaRPr lang="en-IN" dirty="0"/>
          </a:p>
        </p:txBody>
      </p:sp>
      <p:sp>
        <p:nvSpPr>
          <p:cNvPr id="3" name="Content Placeholder 2">
            <a:extLst>
              <a:ext uri="{FF2B5EF4-FFF2-40B4-BE49-F238E27FC236}">
                <a16:creationId xmlns="" xmlns:a16="http://schemas.microsoft.com/office/drawing/2014/main" id="{86BBF9C0-B3B0-BA6D-E233-3ED18B977B6A}"/>
              </a:ext>
            </a:extLst>
          </p:cNvPr>
          <p:cNvSpPr>
            <a:spLocks noGrp="1"/>
          </p:cNvSpPr>
          <p:nvPr>
            <p:ph idx="1"/>
          </p:nvPr>
        </p:nvSpPr>
        <p:spPr>
          <a:xfrm>
            <a:off x="570082" y="1673914"/>
            <a:ext cx="6480639" cy="4683909"/>
          </a:xfrm>
        </p:spPr>
        <p:txBody>
          <a:bodyPr anchor="t">
            <a:normAutofit/>
          </a:bodyPr>
          <a:lstStyle/>
          <a:p>
            <a:pPr algn="just">
              <a:lnSpc>
                <a:spcPct val="100000"/>
              </a:lnSpc>
            </a:pPr>
            <a:r>
              <a:rPr lang="en-US" sz="2000" dirty="0">
                <a:latin typeface="Times New Roman" pitchFamily="18" charset="0"/>
                <a:cs typeface="Times New Roman" pitchFamily="18" charset="0"/>
              </a:rPr>
              <a:t>Well, </a:t>
            </a:r>
            <a:r>
              <a:rPr lang="en-IN" sz="2000" dirty="0">
                <a:latin typeface="Times New Roman" pitchFamily="18" charset="0"/>
                <a:cs typeface="Times New Roman" pitchFamily="18" charset="0"/>
              </a:rPr>
              <a:t>I have created my project thinking that nowadays everyone wants good food and hot food quickly</a:t>
            </a:r>
            <a:r>
              <a:rPr lang="en-IN" sz="2000" dirty="0" smtClean="0">
                <a:latin typeface="Times New Roman" pitchFamily="18" charset="0"/>
                <a:cs typeface="Times New Roman" pitchFamily="18" charset="0"/>
              </a:rPr>
              <a:t>.</a:t>
            </a:r>
          </a:p>
          <a:p>
            <a:pPr algn="just">
              <a:lnSpc>
                <a:spcPct val="100000"/>
              </a:lnSpc>
            </a:pPr>
            <a:r>
              <a:rPr lang="en-US" sz="2000" b="1" dirty="0" smtClean="0">
                <a:latin typeface="Times New Roman" pitchFamily="18" charset="0"/>
                <a:cs typeface="Times New Roman" pitchFamily="18" charset="0"/>
              </a:rPr>
              <a:t>In </a:t>
            </a:r>
            <a:r>
              <a:rPr lang="en-US" sz="2000" b="1" dirty="0" smtClean="0">
                <a:latin typeface="Times New Roman" pitchFamily="18" charset="0"/>
                <a:cs typeface="Times New Roman" pitchFamily="18" charset="0"/>
              </a:rPr>
              <a:t>today's fast-paced world, our food ordering website reigns supreme:</a:t>
            </a:r>
            <a:r>
              <a:rPr lang="en-US" sz="2000" dirty="0" smtClean="0">
                <a:latin typeface="Times New Roman" pitchFamily="18" charset="0"/>
                <a:cs typeface="Times New Roman" pitchFamily="18" charset="0"/>
              </a:rPr>
              <a:t> This line sets the stage by emphasizing the relevance and dominance of the food ordering website in contemporary times. It highlights the website's significance amid the hustle and bustle of modern life</a:t>
            </a:r>
            <a:r>
              <a:rPr lang="en-US" sz="2000" dirty="0" smtClean="0">
                <a:latin typeface="Times New Roman" pitchFamily="18" charset="0"/>
                <a:cs typeface="Times New Roman" pitchFamily="18" charset="0"/>
              </a:rPr>
              <a:t>.</a:t>
            </a:r>
          </a:p>
          <a:p>
            <a:pPr algn="just">
              <a:lnSpc>
                <a:spcPct val="100000"/>
              </a:lnSpc>
            </a:pPr>
            <a:r>
              <a:rPr lang="en-US" sz="2000" b="1" dirty="0" smtClean="0">
                <a:latin typeface="Times New Roman" pitchFamily="18" charset="0"/>
                <a:cs typeface="Times New Roman" pitchFamily="18" charset="0"/>
              </a:rPr>
              <a:t>Services provide: </a:t>
            </a:r>
            <a:r>
              <a:rPr lang="en-US" sz="2000" dirty="0" smtClean="0">
                <a:latin typeface="Times New Roman" pitchFamily="18" charset="0"/>
                <a:cs typeface="Times New Roman" pitchFamily="18" charset="0"/>
              </a:rPr>
              <a:t>We are trying to  providing best services to another websites and restaurants.</a:t>
            </a:r>
          </a:p>
          <a:p>
            <a:pPr algn="just">
              <a:lnSpc>
                <a:spcPct val="100000"/>
              </a:lnSpc>
            </a:pPr>
            <a:r>
              <a:rPr lang="en-US" sz="2000" b="1" dirty="0" smtClean="0">
                <a:latin typeface="Times New Roman" pitchFamily="18" charset="0"/>
                <a:cs typeface="Times New Roman" pitchFamily="18" charset="0"/>
              </a:rPr>
              <a:t> Best food &amp; healthy : </a:t>
            </a:r>
            <a:r>
              <a:rPr lang="en-US" sz="2000" dirty="0" smtClean="0">
                <a:latin typeface="Times New Roman" pitchFamily="18" charset="0"/>
                <a:cs typeface="Times New Roman" pitchFamily="18" charset="0"/>
              </a:rPr>
              <a:t>we are offer only best and </a:t>
            </a:r>
            <a:r>
              <a:rPr lang="en-US" sz="2000" dirty="0" smtClean="0"/>
              <a:t>Hygiene foods are providing on costumers.</a:t>
            </a:r>
            <a:r>
              <a:rPr lang="en-US" sz="2000" dirty="0" smtClean="0"/>
              <a:t> </a:t>
            </a:r>
            <a:endParaRPr lang="en-US" sz="2000" dirty="0" smtClean="0">
              <a:latin typeface="Times New Roman" pitchFamily="18" charset="0"/>
              <a:cs typeface="Times New Roman" pitchFamily="18" charset="0"/>
            </a:endParaRPr>
          </a:p>
          <a:p>
            <a:pPr algn="just">
              <a:lnSpc>
                <a:spcPct val="100000"/>
              </a:lnSpc>
            </a:pPr>
            <a:endParaRPr lang="en-US" sz="2000" dirty="0">
              <a:latin typeface="Times New Roman" pitchFamily="18" charset="0"/>
              <a:cs typeface="Times New Roman" pitchFamily="18" charset="0"/>
            </a:endParaRPr>
          </a:p>
        </p:txBody>
      </p:sp>
      <p:pic>
        <p:nvPicPr>
          <p:cNvPr id="7" name="Picture 6" descr="1_Jhq01DgmJZmGsuDXPHs_Eg.png">
            <a:hlinkClick r:id="" action="ppaction://hlinkshowjump?jump=firstslide" highlightClick="1"/>
          </p:cNvPr>
          <p:cNvPicPr>
            <a:picLocks noChangeAspect="1"/>
          </p:cNvPicPr>
          <p:nvPr/>
        </p:nvPicPr>
        <p:blipFill>
          <a:blip r:embed="rId2"/>
          <a:stretch>
            <a:fillRect/>
          </a:stretch>
        </p:blipFill>
        <p:spPr>
          <a:xfrm rot="20986474">
            <a:off x="6983686" y="615698"/>
            <a:ext cx="5226446" cy="4705503"/>
          </a:xfrm>
          <a:prstGeom prst="diamond">
            <a:avLst/>
          </a:prstGeom>
          <a:effectLst>
            <a:outerShdw blurRad="152400" dist="317500" dir="5400000" sx="90000" sy="-19000" rotWithShape="0">
              <a:prstClr val="black">
                <a:alpha val="15000"/>
              </a:prstClr>
            </a:outerShdw>
          </a:effectLst>
        </p:spPr>
      </p:pic>
    </p:spTree>
    <p:extLst>
      <p:ext uri="{BB962C8B-B14F-4D97-AF65-F5344CB8AC3E}">
        <p14:creationId xmlns="" xmlns:p14="http://schemas.microsoft.com/office/powerpoint/2010/main" val="1942736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0412" cy="6859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07" y="-253728"/>
            <a:ext cx="1827400" cy="1377307"/>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524" y="422243"/>
            <a:ext cx="645284" cy="64551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2174" y="655291"/>
            <a:ext cx="687382" cy="687631"/>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5424" y="0"/>
            <a:ext cx="2834988" cy="1481179"/>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Isosceles Triangle 3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5305" y="6116916"/>
            <a:ext cx="1494318" cy="742671"/>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3089" y="6454636"/>
            <a:ext cx="814797" cy="404951"/>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91957D9-781A-26A6-2083-3772B373F702}"/>
              </a:ext>
            </a:extLst>
          </p:cNvPr>
          <p:cNvSpPr>
            <a:spLocks noGrp="1"/>
          </p:cNvSpPr>
          <p:nvPr>
            <p:ph type="title"/>
          </p:nvPr>
        </p:nvSpPr>
        <p:spPr>
          <a:xfrm>
            <a:off x="7618381" y="143646"/>
            <a:ext cx="4572032" cy="857256"/>
          </a:xfrm>
        </p:spPr>
        <p:txBody>
          <a:bodyPr>
            <a:normAutofit/>
          </a:bodyPr>
          <a:lstStyle/>
          <a:p>
            <a:r>
              <a:rPr lang="en-US" dirty="0"/>
              <a:t>Contributors</a:t>
            </a:r>
            <a:endParaRPr lang="en-IN" dirty="0"/>
          </a:p>
        </p:txBody>
      </p:sp>
      <p:graphicFrame>
        <p:nvGraphicFramePr>
          <p:cNvPr id="24" name="Content Placeholder 2">
            <a:extLst>
              <a:ext uri="{FF2B5EF4-FFF2-40B4-BE49-F238E27FC236}">
                <a16:creationId xmlns="" xmlns:a16="http://schemas.microsoft.com/office/drawing/2014/main" id="{B66F8809-FE75-D4F7-988A-FDDF09C87B0F}"/>
              </a:ext>
            </a:extLst>
          </p:cNvPr>
          <p:cNvGraphicFramePr>
            <a:graphicFrameLocks noGrp="1"/>
          </p:cNvGraphicFramePr>
          <p:nvPr>
            <p:ph idx="1"/>
            <p:extLst>
              <p:ext uri="{D42A27DB-BD31-4B8C-83A1-F6EECF244321}">
                <p14:modId xmlns="" xmlns:p14="http://schemas.microsoft.com/office/powerpoint/2010/main" val="2826301166"/>
              </p:ext>
            </p:extLst>
          </p:nvPr>
        </p:nvGraphicFramePr>
        <p:xfrm>
          <a:off x="331705" y="1358862"/>
          <a:ext cx="11873083" cy="5515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585845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6215EA-A165-EB91-42A5-CBC929A9EC7B}"/>
              </a:ext>
            </a:extLst>
          </p:cNvPr>
          <p:cNvSpPr>
            <a:spLocks noGrp="1"/>
          </p:cNvSpPr>
          <p:nvPr>
            <p:ph type="title"/>
          </p:nvPr>
        </p:nvSpPr>
        <p:spPr>
          <a:xfrm>
            <a:off x="609521" y="557916"/>
            <a:ext cx="10971372" cy="624046"/>
          </a:xfrm>
        </p:spPr>
        <p:txBody>
          <a:bodyPr>
            <a:normAutofit fontScale="90000"/>
          </a:bodyPr>
          <a:lstStyle/>
          <a:p>
            <a:r>
              <a:rPr lang="en-US" dirty="0"/>
              <a:t>Roles</a:t>
            </a:r>
            <a:endParaRPr lang="en-IN" dirty="0"/>
          </a:p>
        </p:txBody>
      </p:sp>
      <p:graphicFrame>
        <p:nvGraphicFramePr>
          <p:cNvPr id="5" name="Content Placeholder 2">
            <a:extLst>
              <a:ext uri="{FF2B5EF4-FFF2-40B4-BE49-F238E27FC236}">
                <a16:creationId xmlns="" xmlns:a16="http://schemas.microsoft.com/office/drawing/2014/main" id="{43C09711-7C74-7449-D749-DCB41DAEFECA}"/>
              </a:ext>
            </a:extLst>
          </p:cNvPr>
          <p:cNvGraphicFramePr>
            <a:graphicFrameLocks noGrp="1"/>
          </p:cNvGraphicFramePr>
          <p:nvPr>
            <p:ph idx="1"/>
            <p:extLst>
              <p:ext uri="{D42A27DB-BD31-4B8C-83A1-F6EECF244321}">
                <p14:modId xmlns="" xmlns:p14="http://schemas.microsoft.com/office/powerpoint/2010/main" val="3897388985"/>
              </p:ext>
            </p:extLst>
          </p:nvPr>
        </p:nvGraphicFramePr>
        <p:xfrm>
          <a:off x="380166" y="1181959"/>
          <a:ext cx="10971372" cy="4962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oioioi.jpg"/>
          <p:cNvPicPr>
            <a:picLocks noChangeAspect="1"/>
          </p:cNvPicPr>
          <p:nvPr/>
        </p:nvPicPr>
        <p:blipFill>
          <a:blip r:embed="rId6"/>
          <a:stretch>
            <a:fillRect/>
          </a:stretch>
        </p:blipFill>
        <p:spPr>
          <a:xfrm>
            <a:off x="10881552" y="0"/>
            <a:ext cx="1308861" cy="6859588"/>
          </a:xfrm>
          <a:prstGeom prst="rect">
            <a:avLst/>
          </a:prstGeom>
        </p:spPr>
      </p:pic>
    </p:spTree>
    <p:extLst>
      <p:ext uri="{BB962C8B-B14F-4D97-AF65-F5344CB8AC3E}">
        <p14:creationId xmlns="" xmlns:p14="http://schemas.microsoft.com/office/powerpoint/2010/main" val="673926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ood.jpg"/>
          <p:cNvPicPr>
            <a:picLocks noChangeAspect="1"/>
          </p:cNvPicPr>
          <p:nvPr/>
        </p:nvPicPr>
        <p:blipFill>
          <a:blip r:embed="rId2" cstate="print"/>
          <a:stretch>
            <a:fillRect/>
          </a:stretch>
        </p:blipFill>
        <p:spPr>
          <a:xfrm>
            <a:off x="10881552" y="0"/>
            <a:ext cx="1308861" cy="6859588"/>
          </a:xfrm>
          <a:prstGeom prst="rect">
            <a:avLst/>
          </a:prstGeom>
        </p:spPr>
      </p:pic>
      <p:sp>
        <p:nvSpPr>
          <p:cNvPr id="2" name="Title 1">
            <a:extLst>
              <a:ext uri="{FF2B5EF4-FFF2-40B4-BE49-F238E27FC236}">
                <a16:creationId xmlns="" xmlns:a16="http://schemas.microsoft.com/office/drawing/2014/main" id="{5898CC23-0785-AB1D-FBC1-4F92A1506C8E}"/>
              </a:ext>
            </a:extLst>
          </p:cNvPr>
          <p:cNvSpPr>
            <a:spLocks noGrp="1"/>
          </p:cNvSpPr>
          <p:nvPr>
            <p:ph type="title"/>
          </p:nvPr>
        </p:nvSpPr>
        <p:spPr>
          <a:xfrm>
            <a:off x="609521" y="534698"/>
            <a:ext cx="10971372" cy="661335"/>
          </a:xfrm>
        </p:spPr>
        <p:txBody>
          <a:bodyPr>
            <a:normAutofit fontScale="90000"/>
          </a:bodyPr>
          <a:lstStyle/>
          <a:p>
            <a:r>
              <a:rPr lang="en-US" dirty="0"/>
              <a:t>Roles</a:t>
            </a:r>
            <a:endParaRPr lang="en-IN" dirty="0"/>
          </a:p>
        </p:txBody>
      </p:sp>
      <p:graphicFrame>
        <p:nvGraphicFramePr>
          <p:cNvPr id="5" name="Content Placeholder 2">
            <a:extLst>
              <a:ext uri="{FF2B5EF4-FFF2-40B4-BE49-F238E27FC236}">
                <a16:creationId xmlns="" xmlns:a16="http://schemas.microsoft.com/office/drawing/2014/main" id="{505006CE-2AF2-EA4F-5EF8-31081BC5FA1A}"/>
              </a:ext>
            </a:extLst>
          </p:cNvPr>
          <p:cNvGraphicFramePr>
            <a:graphicFrameLocks noGrp="1"/>
          </p:cNvGraphicFramePr>
          <p:nvPr>
            <p:ph idx="1"/>
            <p:extLst>
              <p:ext uri="{D42A27DB-BD31-4B8C-83A1-F6EECF244321}">
                <p14:modId xmlns="" xmlns:p14="http://schemas.microsoft.com/office/powerpoint/2010/main" val="2146348107"/>
              </p:ext>
            </p:extLst>
          </p:nvPr>
        </p:nvGraphicFramePr>
        <p:xfrm>
          <a:off x="94414" y="1196032"/>
          <a:ext cx="11129287" cy="5019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594480" y="1429530"/>
            <a:ext cx="9888497" cy="522153"/>
            <a:chOff x="142847" y="142866"/>
            <a:chExt cx="9888497" cy="522153"/>
          </a:xfrm>
        </p:grpSpPr>
        <p:sp>
          <p:nvSpPr>
            <p:cNvPr id="7" name="Rounded Rectangle 6"/>
            <p:cNvSpPr/>
            <p:nvPr/>
          </p:nvSpPr>
          <p:spPr>
            <a:xfrm>
              <a:off x="142847" y="142866"/>
              <a:ext cx="9888497" cy="522153"/>
            </a:xfrm>
            <a:prstGeom prst="roundRect">
              <a:avLst/>
            </a:prstGeom>
            <a:solidFill>
              <a:srgbClr val="00206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IN" dirty="0"/>
            </a:p>
          </p:txBody>
        </p:sp>
        <p:sp>
          <p:nvSpPr>
            <p:cNvPr id="8" name="Rounded Rectangle 4"/>
            <p:cNvSpPr/>
            <p:nvPr/>
          </p:nvSpPr>
          <p:spPr>
            <a:xfrm>
              <a:off x="168336" y="168355"/>
              <a:ext cx="9837519" cy="4711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a:latin typeface="+mn-lt"/>
                </a:rPr>
                <a:t>Manisha Kumari</a:t>
              </a:r>
            </a:p>
          </p:txBody>
        </p:sp>
      </p:grpSp>
    </p:spTree>
    <p:extLst>
      <p:ext uri="{BB962C8B-B14F-4D97-AF65-F5344CB8AC3E}">
        <p14:creationId xmlns="" xmlns:p14="http://schemas.microsoft.com/office/powerpoint/2010/main" val="2043942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98CC23-0785-AB1D-FBC1-4F92A1506C8E}"/>
              </a:ext>
            </a:extLst>
          </p:cNvPr>
          <p:cNvSpPr>
            <a:spLocks noGrp="1"/>
          </p:cNvSpPr>
          <p:nvPr>
            <p:ph type="title"/>
          </p:nvPr>
        </p:nvSpPr>
        <p:spPr>
          <a:xfrm>
            <a:off x="609521" y="478411"/>
            <a:ext cx="10971372" cy="717620"/>
          </a:xfrm>
        </p:spPr>
        <p:txBody>
          <a:bodyPr>
            <a:normAutofit/>
          </a:bodyPr>
          <a:lstStyle/>
          <a:p>
            <a:r>
              <a:rPr lang="en-US" dirty="0"/>
              <a:t>Roles</a:t>
            </a:r>
            <a:endParaRPr lang="en-IN" dirty="0"/>
          </a:p>
        </p:txBody>
      </p:sp>
      <p:graphicFrame>
        <p:nvGraphicFramePr>
          <p:cNvPr id="5" name="Content Placeholder 2">
            <a:extLst>
              <a:ext uri="{FF2B5EF4-FFF2-40B4-BE49-F238E27FC236}">
                <a16:creationId xmlns="" xmlns:a16="http://schemas.microsoft.com/office/drawing/2014/main" id="{505006CE-2AF2-EA4F-5EF8-31081BC5FA1A}"/>
              </a:ext>
            </a:extLst>
          </p:cNvPr>
          <p:cNvGraphicFramePr>
            <a:graphicFrameLocks noGrp="1"/>
          </p:cNvGraphicFramePr>
          <p:nvPr>
            <p:ph idx="1"/>
            <p:extLst>
              <p:ext uri="{D42A27DB-BD31-4B8C-83A1-F6EECF244321}">
                <p14:modId xmlns="" xmlns:p14="http://schemas.microsoft.com/office/powerpoint/2010/main" val="335533680"/>
              </p:ext>
            </p:extLst>
          </p:nvPr>
        </p:nvGraphicFramePr>
        <p:xfrm>
          <a:off x="451604" y="1143778"/>
          <a:ext cx="10971372" cy="4948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oioioi.jpg"/>
          <p:cNvPicPr>
            <a:picLocks noChangeAspect="1"/>
          </p:cNvPicPr>
          <p:nvPr/>
        </p:nvPicPr>
        <p:blipFill>
          <a:blip r:embed="rId6"/>
          <a:stretch>
            <a:fillRect/>
          </a:stretch>
        </p:blipFill>
        <p:spPr>
          <a:xfrm>
            <a:off x="10881552" y="0"/>
            <a:ext cx="1308861" cy="6859588"/>
          </a:xfrm>
          <a:prstGeom prst="rect">
            <a:avLst/>
          </a:prstGeom>
        </p:spPr>
      </p:pic>
    </p:spTree>
    <p:extLst>
      <p:ext uri="{BB962C8B-B14F-4D97-AF65-F5344CB8AC3E}">
        <p14:creationId xmlns="" xmlns:p14="http://schemas.microsoft.com/office/powerpoint/2010/main" val="212220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DF3D46-1406-0E80-91FE-ECCD09F31C16}"/>
              </a:ext>
            </a:extLst>
          </p:cNvPr>
          <p:cNvSpPr>
            <a:spLocks noGrp="1"/>
          </p:cNvSpPr>
          <p:nvPr>
            <p:ph type="title"/>
          </p:nvPr>
        </p:nvSpPr>
        <p:spPr>
          <a:xfrm>
            <a:off x="393699" y="320114"/>
            <a:ext cx="10053257" cy="913175"/>
          </a:xfrm>
        </p:spPr>
        <p:txBody>
          <a:bodyPr vert="horz" lIns="54425" tIns="0" rIns="54425" bIns="0" anchor="b" anchorCtr="0">
            <a:noAutofit/>
          </a:bodyPr>
          <a:lstStyle/>
          <a:p>
            <a:r>
              <a:rPr lang="en-GB" dirty="0">
                <a:ln w="500">
                  <a:solidFill>
                    <a:srgbClr val="B13F9A">
                      <a:shade val="20000"/>
                      <a:satMod val="120000"/>
                    </a:srgbClr>
                  </a:solidFill>
                </a:ln>
                <a:solidFill>
                  <a:schemeClr val="tx1"/>
                </a:solidFill>
              </a:rPr>
              <a:t>Using </a:t>
            </a:r>
            <a:r>
              <a:rPr lang="en-GB" sz="4400" b="0" dirty="0">
                <a:ln w="500">
                  <a:solidFill>
                    <a:srgbClr val="B13F9A">
                      <a:shade val="20000"/>
                      <a:satMod val="120000"/>
                    </a:srgbClr>
                  </a:solidFill>
                </a:ln>
                <a:solidFill>
                  <a:schemeClr val="tx1"/>
                </a:solidFill>
                <a:ea typeface="+mj-lt"/>
                <a:cs typeface="+mj-lt"/>
              </a:rPr>
              <a:t>Software and Technologies</a:t>
            </a:r>
            <a:endParaRPr lang="en-GB">
              <a:ln w="500">
                <a:solidFill>
                  <a:srgbClr val="B13F9A">
                    <a:shade val="20000"/>
                    <a:satMod val="120000"/>
                  </a:srgbClr>
                </a:solidFill>
              </a:ln>
              <a:solidFill>
                <a:schemeClr val="tx1"/>
              </a:solidFill>
            </a:endParaRPr>
          </a:p>
        </p:txBody>
      </p:sp>
      <p:pic>
        <p:nvPicPr>
          <p:cNvPr id="11" name="Content Placeholder 10" descr="A group of rectangles with text">
            <a:extLst>
              <a:ext uri="{FF2B5EF4-FFF2-40B4-BE49-F238E27FC236}">
                <a16:creationId xmlns="" xmlns:a16="http://schemas.microsoft.com/office/drawing/2014/main" id="{EFE53C65-8551-65A3-C55D-1ADA6A250D23}"/>
              </a:ext>
            </a:extLst>
          </p:cNvPr>
          <p:cNvPicPr>
            <a:picLocks noGrp="1" noChangeAspect="1"/>
          </p:cNvPicPr>
          <p:nvPr>
            <p:ph idx="1"/>
          </p:nvPr>
        </p:nvPicPr>
        <p:blipFill>
          <a:blip r:embed="rId2"/>
          <a:stretch>
            <a:fillRect/>
          </a:stretch>
        </p:blipFill>
        <p:spPr>
          <a:xfrm>
            <a:off x="122700" y="1438103"/>
            <a:ext cx="10681914" cy="4961043"/>
          </a:xfrm>
          <a:prstGeom prst="rect">
            <a:avLst/>
          </a:prstGeom>
          <a:ln>
            <a:noFill/>
          </a:ln>
          <a:effectLst>
            <a:outerShdw blurRad="190500" algn="tl" rotWithShape="0">
              <a:srgbClr val="000000">
                <a:alpha val="70000"/>
              </a:srgbClr>
            </a:outerShdw>
          </a:effectLst>
        </p:spPr>
      </p:pic>
      <p:pic>
        <p:nvPicPr>
          <p:cNvPr id="4" name="Picture 3" descr="oioioi.jpg">
            <a:extLst>
              <a:ext uri="{FF2B5EF4-FFF2-40B4-BE49-F238E27FC236}">
                <a16:creationId xmlns="" xmlns:a16="http://schemas.microsoft.com/office/drawing/2014/main" id="{790C7478-2218-667F-C889-808C482D08CC}"/>
              </a:ext>
            </a:extLst>
          </p:cNvPr>
          <p:cNvPicPr>
            <a:picLocks noChangeAspect="1"/>
          </p:cNvPicPr>
          <p:nvPr/>
        </p:nvPicPr>
        <p:blipFill>
          <a:blip r:embed="rId3"/>
          <a:stretch>
            <a:fillRect/>
          </a:stretch>
        </p:blipFill>
        <p:spPr>
          <a:xfrm>
            <a:off x="10881552" y="0"/>
            <a:ext cx="1308861" cy="6859588"/>
          </a:xfrm>
          <a:prstGeom prst="rect">
            <a:avLst/>
          </a:prstGeom>
        </p:spPr>
      </p:pic>
    </p:spTree>
    <p:extLst>
      <p:ext uri="{BB962C8B-B14F-4D97-AF65-F5344CB8AC3E}">
        <p14:creationId xmlns="" xmlns:p14="http://schemas.microsoft.com/office/powerpoint/2010/main" val="240769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696C813E-E232-BB10-83DA-F094130B4B36}"/>
              </a:ext>
            </a:extLst>
          </p:cNvPr>
          <p:cNvSpPr txBox="1"/>
          <p:nvPr/>
        </p:nvSpPr>
        <p:spPr>
          <a:xfrm>
            <a:off x="3888970" y="2669647"/>
            <a:ext cx="442513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b="1" dirty="0">
                <a:solidFill>
                  <a:srgbClr val="0070C0"/>
                </a:solidFill>
                <a:latin typeface="Times New Roman"/>
              </a:rPr>
              <a:t>Working  Status</a:t>
            </a:r>
            <a:endParaRPr lang="en-GB" dirty="0"/>
          </a:p>
        </p:txBody>
      </p:sp>
      <p:sp>
        <p:nvSpPr>
          <p:cNvPr id="7" name="TextBox 6">
            <a:extLst>
              <a:ext uri="{FF2B5EF4-FFF2-40B4-BE49-F238E27FC236}">
                <a16:creationId xmlns="" xmlns:a16="http://schemas.microsoft.com/office/drawing/2014/main" id="{383377EC-4E38-7FD7-EC34-C09FCD6137B3}"/>
              </a:ext>
            </a:extLst>
          </p:cNvPr>
          <p:cNvSpPr txBox="1"/>
          <p:nvPr/>
        </p:nvSpPr>
        <p:spPr>
          <a:xfrm>
            <a:off x="4290551" y="1017543"/>
            <a:ext cx="3390096"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500" b="1" cap="all" dirty="0">
                <a:solidFill>
                  <a:srgbClr val="0070C0"/>
                </a:solidFill>
                <a:latin typeface="Times New Roman"/>
                <a:cs typeface="Times New Roman"/>
              </a:rPr>
              <a:t>Section 1</a:t>
            </a:r>
            <a:endParaRPr lang="en-GB">
              <a:solidFill>
                <a:srgbClr val="FF0000"/>
              </a:solidFill>
              <a:latin typeface="Times New Roman"/>
              <a:cs typeface="Times New Roman"/>
            </a:endParaRPr>
          </a:p>
        </p:txBody>
      </p:sp>
    </p:spTree>
    <p:extLst>
      <p:ext uri="{BB962C8B-B14F-4D97-AF65-F5344CB8AC3E}">
        <p14:creationId xmlns="" xmlns:p14="http://schemas.microsoft.com/office/powerpoint/2010/main" val="25957099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Opulent</Template>
  <TotalTime>308</TotalTime>
  <Words>926</Words>
  <Application>Microsoft Office PowerPoint</Application>
  <PresentationFormat>Custom</PresentationFormat>
  <Paragraphs>156</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Web Project</vt:lpstr>
      <vt:lpstr>Introduction &amp; features on RMT Restaurants </vt:lpstr>
      <vt:lpstr>Why RMT Restaurants ?</vt:lpstr>
      <vt:lpstr>Contributors</vt:lpstr>
      <vt:lpstr>Roles</vt:lpstr>
      <vt:lpstr>Roles</vt:lpstr>
      <vt:lpstr>Roles</vt:lpstr>
      <vt:lpstr>Using Software and Technologies</vt:lpstr>
      <vt:lpstr>Slide 9</vt:lpstr>
      <vt:lpstr>Slide 10</vt:lpstr>
      <vt:lpstr>Slide 11</vt:lpstr>
      <vt:lpstr>Slide 12</vt:lpstr>
      <vt:lpstr>Slide 13</vt:lpstr>
      <vt:lpstr>Slide 14</vt:lpstr>
      <vt:lpstr>Slide 15</vt:lpstr>
      <vt:lpstr>Slide 16</vt:lpstr>
      <vt:lpstr>Slide 17</vt:lpstr>
      <vt:lpstr>Slide 18</vt:lpstr>
      <vt:lpstr>Slide 19</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Project</dc:title>
  <dc:creator>Administrator</dc:creator>
  <cp:lastModifiedBy>Ravi raj</cp:lastModifiedBy>
  <cp:revision>412</cp:revision>
  <dcterms:created xsi:type="dcterms:W3CDTF">2024-02-04T14:38:22Z</dcterms:created>
  <dcterms:modified xsi:type="dcterms:W3CDTF">2024-03-11T16:52:49Z</dcterms:modified>
</cp:coreProperties>
</file>